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6" r:id="rId5"/>
    <p:sldId id="277" r:id="rId6"/>
    <p:sldId id="278" r:id="rId7"/>
    <p:sldId id="265" r:id="rId8"/>
    <p:sldId id="266" r:id="rId9"/>
    <p:sldId id="261" r:id="rId10"/>
    <p:sldId id="264" r:id="rId11"/>
    <p:sldId id="283" r:id="rId12"/>
    <p:sldId id="274" r:id="rId13"/>
    <p:sldId id="279" r:id="rId14"/>
    <p:sldId id="280" r:id="rId15"/>
    <p:sldId id="281" r:id="rId16"/>
    <p:sldId id="282" r:id="rId17"/>
    <p:sldId id="284" r:id="rId18"/>
    <p:sldId id="262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47800" y="304800"/>
            <a:ext cx="6477000" cy="21336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О влиянии</a:t>
            </a:r>
            <a:r>
              <a:rPr kumimoji="0" lang="ru-RU" sz="4400" b="1" i="1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 алкоголя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</a:t>
            </a:r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человека</a:t>
            </a:r>
            <a:endParaRPr kumimoji="0" lang="ru-RU" sz="44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eorgia" pitchFamily="18" charset="0"/>
            </a:endParaRPr>
          </a:p>
        </p:txBody>
      </p:sp>
      <p:pic>
        <p:nvPicPr>
          <p:cNvPr id="10" name="Picture 4" descr="25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743200"/>
            <a:ext cx="6090335" cy="32766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8458200" cy="9144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Презентацию разработал учитель ОБЖ Горпенюк С. В.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Реклама</a:t>
            </a:r>
            <a:endParaRPr kumimoji="0" lang="ru-RU" sz="44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eorgia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289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905000"/>
            <a:ext cx="2971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371600"/>
            <a:ext cx="28162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28600"/>
            <a:ext cx="8229600" cy="13716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Алкоголизм  начинается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  умеренных  доз</a:t>
            </a:r>
            <a:endParaRPr kumimoji="0" lang="ru-RU" sz="40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147302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День  второй </a:t>
            </a:r>
            <a:endParaRPr kumimoji="0" lang="ru-RU" sz="44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eorgia" pitchFamily="18" charset="0"/>
            </a:endParaRPr>
          </a:p>
        </p:txBody>
      </p:sp>
      <p:pic>
        <p:nvPicPr>
          <p:cNvPr id="5" name="Picture 3" descr="Изображение 0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024883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День  третий</a:t>
            </a:r>
            <a:endParaRPr kumimoji="0" lang="ru-RU" sz="44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eorgia" pitchFamily="18" charset="0"/>
            </a:endParaRPr>
          </a:p>
        </p:txBody>
      </p:sp>
      <p:pic>
        <p:nvPicPr>
          <p:cNvPr id="5" name="Picture 2" descr="Изображение 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41438"/>
            <a:ext cx="7315199" cy="528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День  восьмой</a:t>
            </a:r>
            <a:endParaRPr kumimoji="0" lang="ru-RU" sz="44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eorgia" pitchFamily="18" charset="0"/>
            </a:endParaRPr>
          </a:p>
        </p:txBody>
      </p:sp>
      <p:pic>
        <p:nvPicPr>
          <p:cNvPr id="6" name="Picture 2" descr="IMG_03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391400" cy="5300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День  тринадцатый</a:t>
            </a:r>
            <a:endParaRPr kumimoji="0" lang="ru-RU" sz="44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eorgia" pitchFamily="18" charset="0"/>
            </a:endParaRPr>
          </a:p>
        </p:txBody>
      </p:sp>
      <p:pic>
        <p:nvPicPr>
          <p:cNvPr id="6" name="Picture 2" descr="IMG_04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010399" cy="520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День  </a:t>
            </a:r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шест</a:t>
            </a:r>
            <a:r>
              <a:rPr kumimoji="0" lang="ru-RU" sz="4400" b="1" i="1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надцатый</a:t>
            </a:r>
            <a:endParaRPr kumimoji="0" lang="ru-RU" sz="44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eorgia" pitchFamily="18" charset="0"/>
            </a:endParaRPr>
          </a:p>
        </p:txBody>
      </p:sp>
      <p:pic>
        <p:nvPicPr>
          <p:cNvPr id="5" name="Picture 2" descr="IMG_05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239000" cy="525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Они сделали свой выбор</a:t>
            </a:r>
            <a:endParaRPr kumimoji="0" lang="ru-RU" sz="44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705600" cy="5294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52400"/>
            <a:ext cx="8229600" cy="16764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Сделай  свой  выбор!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Выбери другую игру!</a:t>
            </a:r>
            <a:endParaRPr kumimoji="0" lang="ru-RU" sz="44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462" y="1828800"/>
            <a:ext cx="6186738" cy="487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81200"/>
            <a:ext cx="4114800" cy="4675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44196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9600" y="304800"/>
            <a:ext cx="8229600" cy="10668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Алкоголизм -</a:t>
            </a:r>
            <a:endParaRPr kumimoji="0" lang="ru-RU" sz="44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2400" y="1554162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злоупотребление спиртными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напитками; пагубно влияет на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здоровье и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трудоспособ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-</a:t>
            </a:r>
          </a:p>
          <a:p>
            <a:pPr>
              <a:buNone/>
            </a:pP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ность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человека,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наносит серьезный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ущерб благосостоянию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общества.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pic>
        <p:nvPicPr>
          <p:cNvPr id="13" name="Picture 3" descr="j02867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0" y="2667000"/>
            <a:ext cx="3048000" cy="3893327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304800"/>
            <a:ext cx="8229600" cy="12192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Поводы для пьянства</a:t>
            </a:r>
            <a:endParaRPr kumimoji="0" lang="ru-RU" sz="44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пьянства есть такие поводы: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Поминки, праздник, встреча, проводы,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Крестины, свадьба и развод,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Мороз, охота, Новый год,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Выздоровленье, новоселье,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Успех, награда, новый чин,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просто пьянство – без причин.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   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Роберт Бернс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4" descr="bxp44831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667000"/>
            <a:ext cx="1990814" cy="2358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52400"/>
            <a:ext cx="8229600" cy="12192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Афоризмы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про пьянство</a:t>
            </a:r>
            <a:endParaRPr kumimoji="0" lang="ru-RU" sz="44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Georgia" pitchFamily="18" charset="0"/>
              </a:rPr>
              <a:t>Любители выпить быстро становятся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Georgia" pitchFamily="18" charset="0"/>
              </a:rPr>
              <a:t>профессионалами. (Борис Крутиер)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Georgia" pitchFamily="18" charset="0"/>
              </a:rPr>
              <a:t>Никакое тело не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Georgia" pitchFamily="18" charset="0"/>
              </a:rPr>
              <a:t>может быть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Georgia" pitchFamily="18" charset="0"/>
              </a:rPr>
              <a:t>столь крепким,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Georgia" pitchFamily="18" charset="0"/>
              </a:rPr>
              <a:t>чтобы вино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Georgia" pitchFamily="18" charset="0"/>
              </a:rPr>
              <a:t>не могло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Georgia" pitchFamily="18" charset="0"/>
              </a:rPr>
              <a:t>повредить его.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Georgia" pitchFamily="18" charset="0"/>
              </a:rPr>
              <a:t>(Платон)</a:t>
            </a:r>
          </a:p>
          <a:p>
            <a:pPr>
              <a:buNone/>
            </a:pPr>
            <a:endParaRPr lang="ru-RU" b="1" i="1" dirty="0">
              <a:latin typeface="Georgia" pitchFamily="18" charset="0"/>
            </a:endParaRPr>
          </a:p>
        </p:txBody>
      </p:sp>
      <p:pic>
        <p:nvPicPr>
          <p:cNvPr id="7" name="Picture 4" descr="400x320_ba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895600"/>
            <a:ext cx="4886325" cy="3671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52400"/>
            <a:ext cx="8229600" cy="12192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Афоризмы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про пьянство</a:t>
            </a:r>
            <a:endParaRPr kumimoji="0" lang="ru-RU" sz="44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Вино сообщает каждому, кто пьет его, четыре качества.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Вначале человек становится похожим на павлина - он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пыжится, его движения плавны и величавы. Затем он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приобретает характер обезьяны и начинает со всеми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шутить и заигрывать. Потом он уподобляется льву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и становится самонадеянным,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гордым, уверенным в своей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силе.  Но в заключение он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превращается в свинью и,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подобно ей, валяется в грязи.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(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Абу-ль-Фарадж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)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Picture 3" descr="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95800" y="3581400"/>
            <a:ext cx="4495800" cy="3171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52400"/>
            <a:ext cx="8229600" cy="12192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Афоризмы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про пьянство</a:t>
            </a:r>
            <a:endParaRPr kumimoji="0" lang="ru-RU" sz="44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eorgia" pitchFamily="18" charset="0"/>
            </a:endParaRPr>
          </a:p>
        </p:txBody>
      </p:sp>
      <p:pic>
        <p:nvPicPr>
          <p:cNvPr id="7" name="Picture 8" descr="1200993835_rulon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7854"/>
          <a:stretch>
            <a:fillRect/>
          </a:stretch>
        </p:blipFill>
        <p:spPr bwMode="auto">
          <a:xfrm>
            <a:off x="4267200" y="2819399"/>
            <a:ext cx="4648200" cy="3797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4800" y="15240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latin typeface="Georgia" pitchFamily="18" charset="0"/>
              </a:rPr>
              <a:t>Интересный продукт - водка! Заливаешь её в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latin typeface="Georgia" pitchFamily="18" charset="0"/>
              </a:rPr>
              <a:t>желудок, а наливаются глаза, и растворяются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latin typeface="Georgia" pitchFamily="18" charset="0"/>
              </a:rPr>
              <a:t>мозги.  (Стас Янковский)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3124200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Вино губит телесное здоровье людей, губит умственные способности, губит благосостояние семей и, что ужаснее всего, губит душу людей и их потомство. (Лев Николаевич Толстой)</a:t>
            </a:r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81000" y="152400"/>
            <a:ext cx="8229600" cy="12192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Плакаты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против пьянства</a:t>
            </a:r>
            <a:endParaRPr kumimoji="0" lang="ru-RU" sz="44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eorgia" pitchFamily="18" charset="0"/>
            </a:endParaRPr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0" y="2286000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981200"/>
            <a:ext cx="25114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4958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9812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09600" y="1371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>Большинство  антиалкогольных  плакатов  СССР  относится  к 1960-1980 годам.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52400"/>
            <a:ext cx="8229600" cy="12192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Плакаты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против пьянства</a:t>
            </a:r>
            <a:endParaRPr lang="ru-RU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10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600200"/>
            <a:ext cx="2514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057400"/>
            <a:ext cx="297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0" y="5638800"/>
            <a:ext cx="9144000" cy="1034619"/>
          </a:xfrm>
          <a:prstGeom prst="wave">
            <a:avLst>
              <a:gd name="adj1" fmla="val 20000"/>
              <a:gd name="adj2" fmla="val -1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eorgia" pitchFamily="18" charset="0"/>
              </a:rPr>
              <a:t>Реклама</a:t>
            </a:r>
            <a:endParaRPr kumimoji="0" lang="ru-RU" sz="4400" b="1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eorgia" pitchFamily="18" charset="0"/>
            </a:endParaRPr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" y="2362200"/>
            <a:ext cx="2971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667000"/>
            <a:ext cx="2819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133600"/>
            <a:ext cx="30448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04800" y="10668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>Интересно, что в начале 20-х, когда страна выходила из почти десятилетнего «сухого закона», плакаты были иными. СССР нужны были деньги, и водочная монополия была одним из источников.</a:t>
            </a:r>
            <a:endParaRPr lang="ru-RU" sz="20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328</Words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Larisa</cp:lastModifiedBy>
  <cp:revision>18</cp:revision>
  <dcterms:created xsi:type="dcterms:W3CDTF">2013-02-15T07:55:55Z</dcterms:created>
  <dcterms:modified xsi:type="dcterms:W3CDTF">2013-02-25T12:49:37Z</dcterms:modified>
</cp:coreProperties>
</file>