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8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08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55CF-9071-447C-A982-52EF46DAA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1FFD-07BB-4683-BE4F-CA10EEC30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13CF2-6A7E-4263-964F-E2AB1BC39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524C2-D579-4D9E-90F6-2201C7736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A894A-3733-4C74-B542-32BBD001D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F1C69-641D-436C-98A7-8331FFA6E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AD18B-85B4-4B65-959A-9BF030B43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4349-79F0-4B31-9B5C-4ECE9EFDB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4BC87-E460-4BFF-BE6A-034E4EAC6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E291E-968E-4909-8A4A-080BAB8C7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8FAD6-9A78-439B-9FE8-464F3DDB8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02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03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4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6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6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024BB99-9B70-4009-B95E-DEF205152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p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500306"/>
            <a:ext cx="3161114" cy="4214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357290" y="285728"/>
            <a:ext cx="6737321" cy="21236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ИСКУССТВО  </a:t>
            </a:r>
          </a:p>
          <a:p>
            <a:pPr algn="ctr">
              <a:defRPr/>
            </a:pPr>
            <a:r>
              <a:rPr lang="ru-RU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ОБЩЕНИЯ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857884" y="5692761"/>
            <a:ext cx="3636960" cy="1165239"/>
          </a:xfrm>
        </p:spPr>
        <p:txBody>
          <a:bodyPr/>
          <a:lstStyle/>
          <a:p>
            <a:r>
              <a:rPr lang="ru-RU" sz="2000" dirty="0" smtClean="0">
                <a:effectLst/>
              </a:rPr>
              <a:t>Презентацию </a:t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разработал </a:t>
            </a:r>
            <a:br>
              <a:rPr lang="ru-RU" sz="2000" dirty="0" smtClean="0">
                <a:effectLst/>
              </a:rPr>
            </a:br>
            <a:r>
              <a:rPr lang="ru-RU" sz="2000" dirty="0" err="1" smtClean="0">
                <a:effectLst/>
              </a:rPr>
              <a:t>горпенюк</a:t>
            </a:r>
            <a:r>
              <a:rPr lang="ru-RU" sz="2000" dirty="0" smtClean="0">
                <a:effectLst/>
              </a:rPr>
              <a:t> С. В.</a:t>
            </a:r>
            <a:endParaRPr lang="ru-RU" sz="2000" dirty="0"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42910" y="571480"/>
            <a:ext cx="7773990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«…всегда  поступай  так,  чтобы  </a:t>
            </a:r>
            <a:r>
              <a:rPr lang="ru-RU" sz="3200" b="1" i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другого  создавалось впечатление своей значительности».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85992"/>
            <a:ext cx="6536577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785786" y="428604"/>
            <a:ext cx="7488237" cy="20621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  ЗОЛОТОЕ ПРАВИЛО:</a:t>
            </a:r>
          </a:p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"Поступайте c людьми так, как вы хотели бы, чтобы они поступали c вами". 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643182"/>
            <a:ext cx="5704562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42910" y="571480"/>
            <a:ext cx="7929618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6.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«Давайте людям почувствовать свою значительность и делайте это искренне».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357430"/>
            <a:ext cx="4357718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42844" y="142852"/>
            <a:ext cx="8858312" cy="64325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</a:rPr>
              <a:t>ШЕСТЬ СПОСОБОВ РАСПОЛОЖИТЬ </a:t>
            </a:r>
          </a:p>
          <a:p>
            <a:pPr algn="ctr"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</a:rPr>
              <a:t>ЛЮДЕЙ К СЕБЕ:</a:t>
            </a:r>
          </a:p>
          <a:p>
            <a:pPr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</a:rPr>
              <a:t>Правило 1: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Проявляйте искренний интерес к другим людям.</a:t>
            </a:r>
          </a:p>
          <a:p>
            <a:pPr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</a:rPr>
              <a:t>Правило 2: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Улыбайтесь!</a:t>
            </a:r>
          </a:p>
          <a:p>
            <a:pPr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</a:rPr>
              <a:t>Правило 3: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Помните, что для человека звук его  имени  является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самым сладким и самым важным звуком человеческой 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речи.</a:t>
            </a:r>
          </a:p>
          <a:p>
            <a:pPr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</a:rPr>
              <a:t>Правило 4: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Будьте хорошим слушателем. Поощряйте  других  рассказывать вам </a:t>
            </a:r>
            <a:r>
              <a:rPr lang="ru-RU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o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себе.</a:t>
            </a:r>
          </a:p>
          <a:p>
            <a:pPr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</a:rPr>
              <a:t>Правило 5: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Ведите разговор в кругу интересов вашего собеседника.</a:t>
            </a:r>
          </a:p>
          <a:p>
            <a:pPr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</a:rPr>
              <a:t>Правило 6: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Давайте людям почувствовать их значительность – и  делайте это искренне.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>
              <a:defRPr/>
            </a:pP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Литература: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Дейл 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Карнеги  «Шесть способов располагать к себе людей</a:t>
            </a:r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».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Ссылки: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http://www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babyblog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ru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http://www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ramo4ka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ru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http://www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222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boti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ru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http://www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desktopwallpapers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ru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http://www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dayoflife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ru</a:t>
            </a:r>
            <a:endParaRPr lang="en-US" b="1" dirty="0" smtClean="0">
              <a:solidFill>
                <a:schemeClr val="tx2">
                  <a:lumMod val="9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http://www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inter-</a:t>
            </a:r>
            <a:r>
              <a:rPr lang="en-US" b="1" dirty="0" err="1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svadba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chemeClr val="tx2">
                    <a:lumMod val="90000"/>
                  </a:schemeClr>
                </a:solidFill>
                <a:latin typeface="Arial Narrow" pitchFamily="34" charset="0"/>
                <a:cs typeface="Times New Roman" pitchFamily="18" charset="0"/>
              </a:rPr>
              <a:t>ru</a:t>
            </a:r>
            <a:endParaRPr lang="ru-RU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42910" y="785794"/>
            <a:ext cx="8064500" cy="35394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«Общение – главная роскошь жизни.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Будет ли человек обладать этой роскошью   или останется обделенным, зависит от него самого».       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r">
              <a:defRPr/>
            </a:pP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А. Сент-Экзюпери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57224" y="714356"/>
            <a:ext cx="7345363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1.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«Проявляйте искренний интерес к другим людям».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928802"/>
            <a:ext cx="6429420" cy="4822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28596" y="1000108"/>
            <a:ext cx="8358246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« Индивидуум, который не проявляет интерес к своим собратьям – людям, </a:t>
            </a:r>
          </a:p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переживает наибольшие трудности в жизни и причиняет наибольшие  несправедливости другим. Из среды подобных личностей происходя             неудачники и банкроты».   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  <a:p>
            <a:pPr algn="r"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                                                                    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А.Адлер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42910" y="928670"/>
            <a:ext cx="397576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defRPr/>
            </a:pP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2.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«Улыбайтесь!»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71744"/>
            <a:ext cx="5000660" cy="40482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14290"/>
            <a:ext cx="3643338" cy="2732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00034" y="500042"/>
            <a:ext cx="8208962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3.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«Помните, что для человека звук его имени является самым сладким и </a:t>
            </a: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</a:t>
            </a:r>
          </a:p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самым   важным  звуком человеческой 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речи».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86058"/>
            <a:ext cx="5679321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11188" y="1050925"/>
            <a:ext cx="7921625" cy="40318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«…не существует никакой тайны, приносящей успех в деловых контактах… Исключительно внимание к говорящему с вами – вот что важно и нужно. Нет ничего, что было бы так лестно, как это».           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r"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Чарльз У.Элиот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42910" y="500042"/>
            <a:ext cx="7856564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4.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«Будьте хорошим слушателем. </a:t>
            </a: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</a:t>
            </a:r>
          </a:p>
          <a:p>
            <a:pPr>
              <a:defRPr/>
            </a:pP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Поощряйте других </a:t>
            </a: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рассказывать </a:t>
            </a: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</a:t>
            </a:r>
          </a:p>
          <a:p>
            <a:pPr>
              <a:defRPr/>
            </a:pP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вам о</a:t>
            </a: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себе». 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428867"/>
            <a:ext cx="4429156" cy="4126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928662" y="571480"/>
            <a:ext cx="7312055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5.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«Ведите разговор в кругу 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интересов вашего собеседника».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6972349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Глобус 2">
      <a:dk1>
        <a:srgbClr val="5F4545"/>
      </a:dk1>
      <a:lt1>
        <a:srgbClr val="FFFFFF"/>
      </a:lt1>
      <a:dk2>
        <a:srgbClr val="8F6969"/>
      </a:dk2>
      <a:lt2>
        <a:srgbClr val="FFFFCC"/>
      </a:lt2>
      <a:accent1>
        <a:srgbClr val="CC6600"/>
      </a:accent1>
      <a:accent2>
        <a:srgbClr val="924C0C"/>
      </a:accent2>
      <a:accent3>
        <a:srgbClr val="C6B9B9"/>
      </a:accent3>
      <a:accent4>
        <a:srgbClr val="DADADA"/>
      </a:accent4>
      <a:accent5>
        <a:srgbClr val="E2B8AA"/>
      </a:accent5>
      <a:accent6>
        <a:srgbClr val="84440A"/>
      </a:accent6>
      <a:hlink>
        <a:srgbClr val="CFD375"/>
      </a:hlink>
      <a:folHlink>
        <a:srgbClr val="98BB91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15</TotalTime>
  <Words>362</Words>
  <Application>Microsoft Office PowerPoint</Application>
  <PresentationFormat>Экран (4:3)</PresentationFormat>
  <Paragraphs>44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Тема2</vt:lpstr>
      <vt:lpstr>Презентацию  разработал  горпенюк С. В.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Литература:</vt:lpstr>
      <vt:lpstr>Ссылки: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Larisa</dc:creator>
  <cp:lastModifiedBy>Larisa</cp:lastModifiedBy>
  <cp:revision>4</cp:revision>
  <dcterms:created xsi:type="dcterms:W3CDTF">2013-02-24T09:08:19Z</dcterms:created>
  <dcterms:modified xsi:type="dcterms:W3CDTF">2013-02-24T12:42:50Z</dcterms:modified>
</cp:coreProperties>
</file>