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3" r:id="rId4"/>
    <p:sldId id="265" r:id="rId5"/>
    <p:sldId id="264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I4rChwZx3N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artiny.ucoz.ru/photo/avatary/flagi/flag_rossii/324-0-10925" TargetMode="External"/><Relationship Id="rId7" Type="http://schemas.openxmlformats.org/officeDocument/2006/relationships/hyperlink" Target="http://900igr.net/datas/strany/Flagi-Azija.files/0004-004-Armenija.jpg" TargetMode="External"/><Relationship Id="rId2" Type="http://schemas.openxmlformats.org/officeDocument/2006/relationships/hyperlink" Target="http://s001.radikal.ru/i194/1106/e5/2e341cbc1e56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fw.so/uploads/posts/2007-12/1196859778_mak-7777.jpg" TargetMode="External"/><Relationship Id="rId5" Type="http://schemas.openxmlformats.org/officeDocument/2006/relationships/hyperlink" Target="http://ufostation.net/images/articles/hram_vasilija_blazhennogo.jpg" TargetMode="External"/><Relationship Id="rId4" Type="http://schemas.openxmlformats.org/officeDocument/2006/relationships/hyperlink" Target="http://nw.do.am/bereza_1_2_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boi20.ru/wallpapers/big_847_oboi_gerb_rossii.jpg" TargetMode="External"/><Relationship Id="rId3" Type="http://schemas.openxmlformats.org/officeDocument/2006/relationships/hyperlink" Target="http://www.ua.all.biz/img/ua/catalog/2364123.jpeg" TargetMode="External"/><Relationship Id="rId7" Type="http://schemas.openxmlformats.org/officeDocument/2006/relationships/hyperlink" Target="http://fanparty.ru/fanclubs/russia/pictures/270077" TargetMode="External"/><Relationship Id="rId2" Type="http://schemas.openxmlformats.org/officeDocument/2006/relationships/hyperlink" Target="http://img12.nnm.ru/f/2/f/3/1/3b0e22a7333b7b478c046fcc836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qrim.ru/files/images/andreevskiy_flag.jpg" TargetMode="External"/><Relationship Id="rId5" Type="http://schemas.openxmlformats.org/officeDocument/2006/relationships/hyperlink" Target="http://900igr.net/datai/istorija/Pjotr-Pervyj/0010-018-Pjotr-I-Velikij-tsar-Rossii-i-pervyj-imperator-do-sikh-por.jpg" TargetMode="External"/><Relationship Id="rId4" Type="http://schemas.openxmlformats.org/officeDocument/2006/relationships/hyperlink" Target="http://photo.foto-planeta.com/view/4/4/9/2/novyy-oskol-449279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coolpics.com/wp-content/uploads/2013/04/supercoolpics_02_02042013143735-1230x819.jpg" TargetMode="External"/><Relationship Id="rId2" Type="http://schemas.openxmlformats.org/officeDocument/2006/relationships/hyperlink" Target="http://booksite.ru/fulltext/rya/bts/ev/119.jp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362" y="317369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/>
              <a:t>ФЛАГ</a:t>
            </a:r>
            <a:endParaRPr lang="ru-RU" sz="4000" b="1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19" y="4754488"/>
            <a:ext cx="421510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11602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408367" cy="161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 descr="C:\Users\Grigor\Desktop\Лена Николаевна\Симовлика России\Флаг анимация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16835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0788"/>
            <a:ext cx="4148399" cy="34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20" y="2403588"/>
            <a:ext cx="3432750" cy="432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6" y="5033353"/>
            <a:ext cx="3114279" cy="169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7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/>
              <a:t>ГЕРБ</a:t>
            </a:r>
            <a:endParaRPr lang="ru-RU" sz="4000" b="1" dirty="0"/>
          </a:p>
        </p:txBody>
      </p:sp>
      <p:pic>
        <p:nvPicPr>
          <p:cNvPr id="6146" name="Picture 2" descr="C:\Users\Grigor\Desktop\Лена Николаевна\Симовлика России\Символика России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79261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5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39551"/>
          </a:xfrm>
        </p:spPr>
        <p:txBody>
          <a:bodyPr/>
          <a:lstStyle/>
          <a:p>
            <a:pPr algn="ctr"/>
            <a:r>
              <a:rPr lang="ru-RU" sz="4400" b="1" dirty="0" smtClean="0"/>
              <a:t>ГИМН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https://www.youtube.com/watch?v=pwS4KQi7HJ0 </a:t>
            </a:r>
            <a:endParaRPr lang="en-US" smtClean="0"/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pPr algn="ctr"/>
            <a:r>
              <a:rPr lang="ru-RU" sz="4400" b="1" dirty="0" smtClean="0"/>
              <a:t>Моя школа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84784"/>
            <a:ext cx="7125112" cy="482453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http://youtu.be/I4rChwZx3Nc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3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Любовь к родине — первое достоинство цивилизованного человека</a:t>
            </a:r>
            <a:r>
              <a:rPr lang="ru-RU" sz="3200" dirty="0" smtClean="0"/>
              <a:t>.</a:t>
            </a:r>
          </a:p>
          <a:p>
            <a:pPr marL="0" indent="0" algn="r">
              <a:buNone/>
            </a:pPr>
            <a:r>
              <a:rPr lang="ru-RU" sz="3200" dirty="0" smtClean="0"/>
              <a:t>Наполеон Бонапарт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327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3" y="404665"/>
            <a:ext cx="7117178" cy="1008112"/>
          </a:xfrm>
        </p:spPr>
        <p:txBody>
          <a:bodyPr/>
          <a:lstStyle/>
          <a:p>
            <a:pPr algn="ctr"/>
            <a:r>
              <a:rPr lang="ru-RU" sz="3600" b="1" dirty="0" smtClean="0"/>
              <a:t>ИНТЕРНЕТ РЕСУРСЫ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899592" y="1700808"/>
            <a:ext cx="7848872" cy="4608512"/>
          </a:xfrm>
        </p:spPr>
        <p:txBody>
          <a:bodyPr/>
          <a:lstStyle/>
          <a:p>
            <a:pPr marL="342900" indent="-342900" algn="l">
              <a:buFont typeface="+mj-lt"/>
              <a:buAutoNum type="arabicPeriod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s001.radikal.ru/i194/1106/e5/2e341cbc1e56.jpg</a:t>
            </a: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r>
              <a:rPr lang="ru-RU" sz="2400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http://</a:t>
            </a:r>
            <a:r>
              <a:rPr lang="ru-RU" sz="2400" u="sng" dirty="0" smtClean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kartiny.ucoz.ru/photo/avatary/flagi/flag_rossii/324-0-10925</a:t>
            </a:r>
            <a:endParaRPr lang="ru-RU" sz="2400" u="sng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4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http://nw.do.am/bereza_1_2_.</a:t>
            </a:r>
            <a:r>
              <a:rPr lang="en-US" sz="2400" u="sng" dirty="0" smtClean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jpg</a:t>
            </a:r>
            <a:endParaRPr lang="ru-RU" sz="2400" u="sng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400" u="sng" dirty="0">
                <a:solidFill>
                  <a:srgbClr val="0000FF"/>
                </a:solidFill>
                <a:latin typeface="Times New Roman"/>
                <a:ea typeface="Times New Roman"/>
                <a:hlinkClick r:id="rId5"/>
              </a:rPr>
              <a:t>http://</a:t>
            </a:r>
            <a:r>
              <a:rPr lang="en-US" sz="2400" u="sng" dirty="0" smtClean="0">
                <a:solidFill>
                  <a:srgbClr val="0000FF"/>
                </a:solidFill>
                <a:latin typeface="Times New Roman"/>
                <a:ea typeface="Times New Roman"/>
                <a:hlinkClick r:id="rId5"/>
              </a:rPr>
              <a:t>ufostation.net/images/articles/hram_vasilija_blazhennogo.jpg</a:t>
            </a:r>
            <a:endParaRPr lang="ru-RU" sz="2400" u="sng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400" u="sng" dirty="0">
                <a:solidFill>
                  <a:srgbClr val="0000FF"/>
                </a:solidFill>
                <a:latin typeface="Times New Roman"/>
                <a:ea typeface="Times New Roman"/>
                <a:hlinkClick r:id="rId6"/>
              </a:rPr>
              <a:t>http://</a:t>
            </a:r>
            <a:r>
              <a:rPr lang="en-US" sz="2400" u="sng" dirty="0" smtClean="0">
                <a:solidFill>
                  <a:srgbClr val="0000FF"/>
                </a:solidFill>
                <a:latin typeface="Times New Roman"/>
                <a:ea typeface="Times New Roman"/>
                <a:hlinkClick r:id="rId6"/>
              </a:rPr>
              <a:t>sfw.so/uploads/posts/2007-12/1196859778_mak-7777.jpg</a:t>
            </a:r>
            <a:endParaRPr lang="ru-RU" sz="2400" u="sng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400" u="sng" dirty="0">
                <a:solidFill>
                  <a:srgbClr val="0000FF"/>
                </a:solidFill>
                <a:latin typeface="Times New Roman"/>
                <a:ea typeface="Times New Roman"/>
                <a:hlinkClick r:id="rId7"/>
              </a:rPr>
              <a:t>http://</a:t>
            </a:r>
            <a:r>
              <a:rPr lang="en-US" sz="2400" u="sng" dirty="0" smtClean="0">
                <a:solidFill>
                  <a:srgbClr val="0000FF"/>
                </a:solidFill>
                <a:latin typeface="Times New Roman"/>
                <a:ea typeface="Times New Roman"/>
                <a:hlinkClick r:id="rId7"/>
              </a:rPr>
              <a:t>900igr.net/datas/strany/Flagi-Azija.files/0004-004-Armenija.jpg</a:t>
            </a:r>
            <a:endParaRPr lang="ru-RU" sz="2400" u="sng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l"/>
            <a:endParaRPr lang="ru-RU" sz="2400" u="sng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marL="342900" indent="-342900" algn="l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1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117178" cy="1468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916832"/>
            <a:ext cx="7117178" cy="4536504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img12.nnm.ru/f/2/f/3/1/3b0e22a7333b7b478c046fcc836.jpg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www.ua.all.biz/img/ua/catalog/2364123.jpeg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photo.foto-planeta.com/view/4/4/9/2/novyy-oskol-449279.jpg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900igr.net/datai/istorija/Pjotr-Pervyj/0010-018-Pjotr-I-Velikij-tsar-Rossii-i-pervyj-imperator-do-sikh-por.jpg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www.qrim.ru/files/images/andreevskiy_flag.jpg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fanparty.ru/fanclubs/russia/pictures/270077</a:t>
            </a:r>
            <a:r>
              <a:rPr lang="en-US" dirty="0" smtClean="0"/>
              <a:t> 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oboi20.ru/wallpapers/big_847_oboi_gerb_rossii.jpg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9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17178" cy="146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2132856"/>
            <a:ext cx="7117178" cy="4176464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booksite.ru/fulltext/rya/bts/ev/119.jpg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supercoolpics.com/wp-content/uploads/2013/04/supercoolpics_02_02042013143735-1230x819.jpg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https://www.youtube.com/watch?v=pwS4KQi7HJ0 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http://www.wisdoms.ru/135.html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9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61</TotalTime>
  <Words>78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Autumn</vt:lpstr>
      <vt:lpstr>ФЛАГ</vt:lpstr>
      <vt:lpstr>ГЕРБ</vt:lpstr>
      <vt:lpstr>ГИМН</vt:lpstr>
      <vt:lpstr>Моя школа</vt:lpstr>
      <vt:lpstr>Презентация PowerPoint</vt:lpstr>
      <vt:lpstr>ИНТЕРНЕТ РЕСУРСЫ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Знаки и символы управляют миром..</dc:title>
  <dc:creator>Grigor</dc:creator>
  <cp:lastModifiedBy>Grigor</cp:lastModifiedBy>
  <cp:revision>31</cp:revision>
  <dcterms:created xsi:type="dcterms:W3CDTF">2014-08-25T12:35:33Z</dcterms:created>
  <dcterms:modified xsi:type="dcterms:W3CDTF">2014-08-25T13:57:58Z</dcterms:modified>
</cp:coreProperties>
</file>