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1656184"/>
          </a:xfrm>
        </p:spPr>
        <p:txBody>
          <a:bodyPr/>
          <a:lstStyle/>
          <a:p>
            <a:r>
              <a:rPr lang="ru-RU" sz="4800" b="1" dirty="0" smtClean="0">
                <a:cs typeface="Aharoni" panose="02010803020104030203" pitchFamily="2" charset="-79"/>
              </a:rPr>
              <a:t>Знаки и символы управляют миром..</a:t>
            </a:r>
            <a:endParaRPr lang="ru-RU" sz="4800" b="1" dirty="0"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20" y="2133600"/>
            <a:ext cx="635233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17178" cy="1468800"/>
          </a:xfrm>
        </p:spPr>
        <p:txBody>
          <a:bodyPr/>
          <a:lstStyle/>
          <a:p>
            <a:pPr algn="ctr"/>
            <a:r>
              <a:rPr lang="ru-RU" b="1" dirty="0" smtClean="0">
                <a:cs typeface="Aharoni" panose="02010803020104030203" pitchFamily="2" charset="-79"/>
              </a:rPr>
              <a:t>Государственные символы России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09443" y="1916832"/>
            <a:ext cx="7117178" cy="4320480"/>
          </a:xfrm>
        </p:spPr>
        <p:txBody>
          <a:bodyPr/>
          <a:lstStyle/>
          <a:p>
            <a:r>
              <a:rPr lang="ru-RU" sz="2800" b="1" dirty="0"/>
              <a:t>Цели проводимого мероприятия</a:t>
            </a:r>
            <a:r>
              <a:rPr lang="ru-RU" sz="2800" dirty="0"/>
              <a:t>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cs typeface="Aharoni" panose="02010803020104030203" pitchFamily="2" charset="-79"/>
              </a:rPr>
              <a:t>Духовно-нравственное и патриотическое воспитание учащихся.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cs typeface="Aharoni" panose="02010803020104030203" pitchFamily="2" charset="-79"/>
              </a:rPr>
              <a:t>Уважение и любовь к государственной символике своей страны и толерантное отношение к символам других государств и народов.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cs typeface="Aharoni" panose="02010803020104030203" pitchFamily="2" charset="-79"/>
              </a:rPr>
              <a:t> Воспитание интереса у учащихся к истории своей страны, к  участию в КТД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3000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5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СИМВОЛ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СИМВОЛ – (от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</a:rPr>
              <a:t>греч.symbol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on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) – опознавательная примета, признак.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Символ – то, что служит условным знаком какого-нибудь понятия, явления, идеи.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Символы возникли и существуют с древнейших времен.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Символы России</a:t>
            </a:r>
            <a:endParaRPr lang="ru-RU" sz="4400" b="1" dirty="0"/>
          </a:p>
        </p:txBody>
      </p:sp>
      <p:pic>
        <p:nvPicPr>
          <p:cNvPr id="3075" name="Picture 3" descr="C:\Users\Grigor\Desktop\Лена Николаевна\Симовлика России\Флаг анимация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6242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874580" cy="20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ufostation.net/images/articles/hram_vasilija_blazhenn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9826"/>
            <a:ext cx="2702734" cy="328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fw.so/uploads/posts/2007-12/1196859778_mak-77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8" y="3459671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Символы Армении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30723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654331" cy="19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2372320" cy="22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4464"/>
            <a:ext cx="9113273" cy="49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60</TotalTime>
  <Words>93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Autumn</vt:lpstr>
      <vt:lpstr>Знаки и символы управляют миром..</vt:lpstr>
      <vt:lpstr>Государственные символы России</vt:lpstr>
      <vt:lpstr>СИМВОЛ</vt:lpstr>
      <vt:lpstr>Символы России</vt:lpstr>
      <vt:lpstr>Символы Армении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и символы управляют миром..</dc:title>
  <dc:creator>Grigor</dc:creator>
  <cp:lastModifiedBy>Grigor</cp:lastModifiedBy>
  <cp:revision>29</cp:revision>
  <dcterms:created xsi:type="dcterms:W3CDTF">2014-08-25T12:35:33Z</dcterms:created>
  <dcterms:modified xsi:type="dcterms:W3CDTF">2014-08-25T13:55:33Z</dcterms:modified>
</cp:coreProperties>
</file>