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8" r:id="rId3"/>
    <p:sldId id="257" r:id="rId4"/>
    <p:sldId id="261" r:id="rId5"/>
    <p:sldId id="262" r:id="rId6"/>
    <p:sldId id="269" r:id="rId7"/>
    <p:sldId id="270" r:id="rId8"/>
    <p:sldId id="271" r:id="rId9"/>
    <p:sldId id="263" r:id="rId10"/>
    <p:sldId id="273" r:id="rId11"/>
    <p:sldId id="276" r:id="rId12"/>
    <p:sldId id="277" r:id="rId13"/>
    <p:sldId id="280" r:id="rId14"/>
    <p:sldId id="282" r:id="rId15"/>
    <p:sldId id="281" r:id="rId16"/>
    <p:sldId id="283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BD75"/>
    <a:srgbClr val="CDE731"/>
    <a:srgbClr val="BDC373"/>
    <a:srgbClr val="F3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1" autoAdjust="0"/>
    <p:restoredTop sz="86391" autoAdjust="0"/>
  </p:normalViewPr>
  <p:slideViewPr>
    <p:cSldViewPr>
      <p:cViewPr varScale="1">
        <p:scale>
          <a:sx n="57" d="100"/>
          <a:sy n="57" d="100"/>
        </p:scale>
        <p:origin x="-10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EE0BC9-F7A1-46D3-8DCD-32CCB7F91AEA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5EBFA3-D220-4AD9-9141-9F217BFDC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004044-DCB8-4239-B730-51FBAF4E17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9F08-6302-4735-83EA-379C5B99147A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1191-EA3E-49DF-8498-AE20E9336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D3E2-E5D1-41D8-8984-E13F5E6BC28F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0517-FF59-4A2A-874F-922E4BF3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E219-8683-4856-9644-B53C20707A6C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F701-B0AF-424C-914A-22A2775EC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FBD5C6-4346-4F2A-A90B-4E3B06D64003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F912AB-2C09-4922-A707-E3195827D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6E661-EFAF-426C-9F39-5BE3FAF0BFDB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BD991-77C2-4FA7-BD7B-B06BE4E1E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921C-E458-41AD-939A-82837C68039D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6C98-F31E-4A43-92C0-E5665B7D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39AD-D687-4073-B17B-6D5F5BFF4F25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40BE-1E4F-477E-BB24-622C520EA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248FC2-2B9A-4E13-B9F1-62F6AD8F090C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C19FBF-0182-434A-B35A-62A54B72F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0019-D0E0-49B4-89DC-08326496847A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BECD-0F76-46FB-8B01-C74591395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2FE621-BF67-4387-AE67-48CE3EA1957A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45248A-FA96-4CC7-9856-6A3D1A879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BA4B32-E1C1-4463-9163-A8F129B83001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6EB1BD-29A9-43B4-8246-ADB02E523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C4427-708C-45C2-A973-97F145686F2B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5818A-F524-410F-870D-589DC8DA3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7" r:id="rId4"/>
    <p:sldLayoutId id="2147483668" r:id="rId5"/>
    <p:sldLayoutId id="2147483675" r:id="rId6"/>
    <p:sldLayoutId id="2147483669" r:id="rId7"/>
    <p:sldLayoutId id="2147483676" r:id="rId8"/>
    <p:sldLayoutId id="2147483677" r:id="rId9"/>
    <p:sldLayoutId id="2147483670" r:id="rId10"/>
    <p:sldLayoutId id="2147483671" r:id="rId11"/>
  </p:sldLayoutIdLst>
  <p:transition spd="med" advClick="0" advTm="7000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%203\&#1055;&#1099;&#1093;%20-%20&#1055;&#1099;&#1093;,%20&#1057;&#1072;&#1084;&#1086;&#1074;&#1072;&#1088;%20&#1089;&#1086;%20&#1074;&#1079;&#1088;&#1086;&#1089;&#1083;&#1099;&#1084;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5984" y="0"/>
            <a:ext cx="6898180" cy="6858000"/>
          </a:xfrm>
          <a:prstGeom prst="rect">
            <a:avLst/>
          </a:prstGeom>
        </p:spPr>
      </p:pic>
      <p:pic>
        <p:nvPicPr>
          <p:cNvPr id="9" name="Рисунок 8" descr="1267887837_cultur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357166"/>
            <a:ext cx="4569155" cy="5488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352928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 к самовару</a:t>
            </a:r>
            <a:endParaRPr lang="ru-RU" sz="6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4181006322c2a0f06d4b271a2b86db36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7752" y="3929066"/>
            <a:ext cx="1419586" cy="1656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5786454"/>
            <a:ext cx="6572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Работу выполнила: </a:t>
            </a:r>
          </a:p>
          <a:p>
            <a:pPr algn="ctr"/>
            <a:r>
              <a:rPr lang="ru-RU" sz="1600" b="1" dirty="0" smtClean="0"/>
              <a:t>воспитатель </a:t>
            </a:r>
            <a:r>
              <a:rPr lang="ru-RU" sz="1600" b="1" dirty="0" err="1" smtClean="0"/>
              <a:t>Староминского</a:t>
            </a:r>
            <a:r>
              <a:rPr lang="ru-RU" sz="1600" b="1" dirty="0" smtClean="0"/>
              <a:t> СРЦН «Веста»</a:t>
            </a:r>
          </a:p>
          <a:p>
            <a:pPr algn="ctr"/>
            <a:r>
              <a:rPr lang="ru-RU" sz="1600" b="1" dirty="0" smtClean="0"/>
              <a:t> Белозор Елена Николаевна</a:t>
            </a:r>
            <a:endParaRPr lang="ru-RU" sz="1600" b="1" dirty="0"/>
          </a:p>
        </p:txBody>
      </p:sp>
      <p:pic>
        <p:nvPicPr>
          <p:cNvPr id="11" name="Пых - Пых, Самовар со взрослы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99160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4" name="Рисунок 3" descr="07304c3086f1e9935036328457667459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548679"/>
            <a:ext cx="4297102" cy="3380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0171_o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3143248"/>
            <a:ext cx="439629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2" name="Рисунок 1" descr="b4964686e2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57166"/>
            <a:ext cx="4426327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3363893_rrrrrerres_rsrrrsr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496" y="3286124"/>
            <a:ext cx="4646716" cy="325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ovar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86446" y="637238"/>
            <a:ext cx="1787389" cy="2198713"/>
          </a:xfrm>
          <a:prstGeom prst="rect">
            <a:avLst/>
          </a:prstGeom>
        </p:spPr>
      </p:pic>
      <p:pic>
        <p:nvPicPr>
          <p:cNvPr id="6" name="Рисунок 5" descr="58xtzs30fpi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42976" y="5000636"/>
            <a:ext cx="1294380" cy="1091574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2" name="Рисунок 1" descr="24326120_w2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472715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e3431a4f0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3330682"/>
            <a:ext cx="4301490" cy="308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ovar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4214818"/>
            <a:ext cx="1868172" cy="2242819"/>
          </a:xfrm>
          <a:prstGeom prst="rect">
            <a:avLst/>
          </a:prstGeom>
        </p:spPr>
      </p:pic>
      <p:pic>
        <p:nvPicPr>
          <p:cNvPr id="7" name="Рисунок 6" descr="10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72198" y="1928802"/>
            <a:ext cx="1381119" cy="1010862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3" name="Рисунок 2" descr="Фото05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85728"/>
            <a:ext cx="39980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ото06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2500306"/>
            <a:ext cx="4262466" cy="29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285728"/>
            <a:ext cx="1378531" cy="1857388"/>
          </a:xfrm>
          <a:prstGeom prst="rect">
            <a:avLst/>
          </a:prstGeom>
        </p:spPr>
      </p:pic>
      <p:pic>
        <p:nvPicPr>
          <p:cNvPr id="9" name="Рисунок 8" descr="Фото06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034" y="3714752"/>
            <a:ext cx="3810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3" name="Рисунок 2" descr="Фото06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85728"/>
            <a:ext cx="495303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ото06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3268240"/>
            <a:ext cx="4786346" cy="358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0836837_670550b982bb7026cff1ffcd6252777b5c7cea7833634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4500570"/>
            <a:ext cx="2714644" cy="1871086"/>
          </a:xfrm>
          <a:prstGeom prst="rect">
            <a:avLst/>
          </a:prstGeom>
        </p:spPr>
      </p:pic>
      <p:pic>
        <p:nvPicPr>
          <p:cNvPr id="9" name="Рисунок 8" descr="s600114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00694" y="500042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0164" y="0"/>
            <a:ext cx="9184164" cy="6858000"/>
          </a:xfrm>
          <a:prstGeom prst="rect">
            <a:avLst/>
          </a:prstGeom>
        </p:spPr>
      </p:pic>
      <p:pic>
        <p:nvPicPr>
          <p:cNvPr id="5" name="Рисунок 4" descr="Фото06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322312"/>
            <a:ext cx="4076693" cy="3059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ото06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714356"/>
            <a:ext cx="357190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1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3786190"/>
            <a:ext cx="2286016" cy="2449651"/>
          </a:xfrm>
          <a:prstGeom prst="rect">
            <a:avLst/>
          </a:prstGeom>
        </p:spPr>
      </p:pic>
      <p:pic>
        <p:nvPicPr>
          <p:cNvPr id="10" name="Рисунок 9" descr="Фото061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785794"/>
            <a:ext cx="3810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7" name="Рисунок 6" descr="Фото07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214686"/>
            <a:ext cx="3643306" cy="273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07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3714752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Фото073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8662" y="428604"/>
            <a:ext cx="3071802" cy="230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Фото072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428604"/>
            <a:ext cx="381002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8" name="Рисунок 7" descr="77f759280d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1484784"/>
            <a:ext cx="5021163" cy="4992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571480"/>
            <a:ext cx="79928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Приятного  чаепития</a:t>
            </a:r>
            <a:endParaRPr lang="ru-RU" sz="32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4181006322c2a0f06d4b271a2b86db3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9752" y="4437112"/>
            <a:ext cx="1728192" cy="2016224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4" name="Рисунок 3" descr="http://magazin-samovarov.ru/upload/iblock/aeb/magazin-samovarov-2-we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28604"/>
            <a:ext cx="7704856" cy="584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1026" name="Рисунок 3" descr="Чаепитие по-кузнецки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0"/>
            <a:ext cx="38907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267887982_sam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42909" y="2500306"/>
            <a:ext cx="2506489" cy="3929090"/>
          </a:xfrm>
          <a:prstGeom prst="rect">
            <a:avLst/>
          </a:prstGeom>
        </p:spPr>
      </p:pic>
      <p:pic>
        <p:nvPicPr>
          <p:cNvPr id="7" name="Рисунок 6" descr="4181006322c2a0f06d4b271a2b86db36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224" y="5836040"/>
            <a:ext cx="1062838" cy="1021960"/>
          </a:xfrm>
          <a:prstGeom prst="rect">
            <a:avLst/>
          </a:prstGeom>
        </p:spPr>
      </p:pic>
      <p:pic>
        <p:nvPicPr>
          <p:cNvPr id="10" name="Рисунок 9" descr="4181006322c2a0f06d4b271a2b86db36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5214950"/>
            <a:ext cx="1206854" cy="116043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71736" y="2643182"/>
            <a:ext cx="6203940" cy="278608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i="1" dirty="0" smtClean="0"/>
              <a:t>«Добро сидеть за самоваром!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b="1" i="1" dirty="0" smtClean="0"/>
              <a:t>И пить из блюдца не спеша.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b="1" i="1" dirty="0" smtClean="0"/>
              <a:t>Поёт, горит, исходит жаром</a:t>
            </a:r>
            <a:endParaRPr lang="ru-RU" sz="2800" dirty="0" smtClean="0"/>
          </a:p>
          <a:p>
            <a:pPr>
              <a:buNone/>
            </a:pPr>
            <a:r>
              <a:rPr lang="ru-RU" sz="2800" b="1" i="1" dirty="0" smtClean="0"/>
              <a:t>Его славянская душа!» </a:t>
            </a:r>
          </a:p>
          <a:p>
            <a:pPr algn="r">
              <a:buNone/>
            </a:pPr>
            <a:r>
              <a:rPr lang="ru-RU" sz="1600" b="1" i="1" dirty="0" smtClean="0"/>
              <a:t>А. Романов</a:t>
            </a:r>
            <a:endParaRPr lang="ru-RU" sz="1600" dirty="0" smtClean="0"/>
          </a:p>
        </p:txBody>
      </p:sp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4" name="Содержимое 3" descr="57114a0abdf7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556793"/>
            <a:ext cx="4609207" cy="4945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Рисунок 22" descr="http://magazin-samovarov.ru/upload/iblock/723/magazin-samovarov%201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1556792"/>
            <a:ext cx="3168352" cy="489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28092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Русское чаепитие</a:t>
            </a:r>
            <a:endParaRPr lang="ru-RU" sz="5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214290"/>
            <a:ext cx="79928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Тульские  самовары</a:t>
            </a:r>
            <a:endParaRPr lang="ru-RU" sz="32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419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5" y="1124745"/>
            <a:ext cx="8064897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8194" name="Picture 2" descr="H:\Новая папка сервир. стола\самовар\чаепитие\29280784_1216572028_91e7fc691b2de4d984d7906174f8518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557338"/>
            <a:ext cx="3602037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magazin-samovarov.ru/upload/iblock/f3a/magazin-samovarov-01Wed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484783"/>
            <a:ext cx="3744416" cy="4992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428604"/>
            <a:ext cx="828092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а м о в а р ы</a:t>
            </a:r>
            <a:endParaRPr lang="ru-RU" sz="32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://magazin-samovarov.ru/upload/iblock/8f0/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76672"/>
            <a:ext cx="3682182" cy="276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85bc_7cceebb1_X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85728"/>
            <a:ext cx="2532820" cy="3377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56f44add963bfa70c46c8f53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501008"/>
            <a:ext cx="385770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ost-591-1178390696_thum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42976" y="3357562"/>
            <a:ext cx="2643206" cy="327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9218" name="Picture 2" descr="H:\Новая папка сервир. стола\самовар\чаепитие\33e6a21a07f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2928934"/>
            <a:ext cx="4922473" cy="3789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ova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332656"/>
            <a:ext cx="5273626" cy="4355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Потзователь1\Мои документы\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908720"/>
            <a:ext cx="432127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164" cy="6858000"/>
          </a:xfrm>
          <a:prstGeom prst="rect">
            <a:avLst/>
          </a:prstGeom>
        </p:spPr>
      </p:pic>
      <p:pic>
        <p:nvPicPr>
          <p:cNvPr id="9" name="Рисунок 8" descr="0_3a27_e3747b67_XL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3714752"/>
            <a:ext cx="3961411" cy="290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1357298"/>
            <a:ext cx="4103886" cy="3095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28092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Фрагменты чаепития</a:t>
            </a:r>
            <a:endParaRPr lang="ru-RU" sz="32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0_291f8_b7544554_XL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9" y="1124744"/>
            <a:ext cx="3676968" cy="240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407</TotalTime>
  <Words>61</Words>
  <Application>Microsoft Office PowerPoint</Application>
  <PresentationFormat>Экран (4:3)</PresentationFormat>
  <Paragraphs>16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В гости к самовару (итог проекта)</dc:subject>
  <dc:creator>Белозор Е.Н.</dc:creator>
  <cp:lastModifiedBy>User</cp:lastModifiedBy>
  <cp:revision>132</cp:revision>
  <dcterms:modified xsi:type="dcterms:W3CDTF">2013-02-21T09:56:11Z</dcterms:modified>
</cp:coreProperties>
</file>