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68" r:id="rId6"/>
    <p:sldId id="267" r:id="rId7"/>
    <p:sldId id="259" r:id="rId8"/>
    <p:sldId id="260" r:id="rId9"/>
    <p:sldId id="265" r:id="rId10"/>
    <p:sldId id="270" r:id="rId11"/>
    <p:sldId id="266" r:id="rId12"/>
    <p:sldId id="261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1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8C45-8565-450E-A3E5-E1DAF69DE1E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96247-E608-4230-87CC-B60EEAE13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96247-E608-4230-87CC-B60EEAE13D8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96247-E608-4230-87CC-B60EEAE13D8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8D091-32F3-4BEE-AA91-71D13971630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D3B65-7FF9-41F9-A98D-D8721518A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8D091-32F3-4BEE-AA91-71D13971630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D3B65-7FF9-41F9-A98D-D8721518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8D091-32F3-4BEE-AA91-71D13971630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D3B65-7FF9-41F9-A98D-D8721518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8D091-32F3-4BEE-AA91-71D13971630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D3B65-7FF9-41F9-A98D-D8721518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8D091-32F3-4BEE-AA91-71D13971630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D3B65-7FF9-41F9-A98D-D8721518A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8D091-32F3-4BEE-AA91-71D13971630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D3B65-7FF9-41F9-A98D-D8721518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8D091-32F3-4BEE-AA91-71D13971630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D3B65-7FF9-41F9-A98D-D8721518A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8D091-32F3-4BEE-AA91-71D13971630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D3B65-7FF9-41F9-A98D-D8721518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8D091-32F3-4BEE-AA91-71D13971630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D3B65-7FF9-41F9-A98D-D8721518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8D091-32F3-4BEE-AA91-71D13971630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D3B65-7FF9-41F9-A98D-D8721518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8A8D091-32F3-4BEE-AA91-71D13971630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5FD3B65-7FF9-41F9-A98D-D8721518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A8D091-32F3-4BEE-AA91-71D13971630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5FD3B65-7FF9-41F9-A98D-D8721518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72;\Desktop\&#1075;&#1077;&#1088;&#1086;&#1080;%20&#1054;&#1090;&#1077;&#1095;&#1077;&#1089;&#1090;&#1074;&#1072;\mi_glinka_-_hor_slavsya_iz_oper_ivan_susanin_muzoo.ru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tarye-karty.litera-ru.ru/pic/tul/tulskaya-1821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2448271"/>
          </a:xfrm>
        </p:spPr>
        <p:txBody>
          <a:bodyPr/>
          <a:lstStyle/>
          <a:p>
            <a:pPr algn="ctr"/>
            <a:r>
              <a:rPr lang="ru-RU" dirty="0" smtClean="0"/>
              <a:t>«Отечественная война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1812 года и Тульский край»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0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Устный журнал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07496" y="4929198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Столярова</a:t>
            </a:r>
            <a:r>
              <a:rPr lang="ru-RU" sz="2000" dirty="0" smtClean="0"/>
              <a:t>  Л.А.</a:t>
            </a:r>
          </a:p>
          <a:p>
            <a:r>
              <a:rPr lang="ru-RU" sz="2000" dirty="0" smtClean="0"/>
              <a:t>учитель математики МКОУ СОШ №11</a:t>
            </a:r>
          </a:p>
          <a:p>
            <a:endParaRPr lang="ru-RU" sz="2000" dirty="0" smtClean="0"/>
          </a:p>
          <a:p>
            <a:r>
              <a:rPr lang="ru-RU" sz="2000" dirty="0" smtClean="0"/>
              <a:t>Г. Узловая Тульской обл.</a:t>
            </a:r>
          </a:p>
          <a:p>
            <a:endParaRPr lang="ru-RU" sz="2000" dirty="0"/>
          </a:p>
        </p:txBody>
      </p:sp>
      <p:pic>
        <p:nvPicPr>
          <p:cNvPr id="16386" name="Picture 2" descr="http://pmvs.ru/published/publicdata/PRAVMEDPRAV/attachments/SC/products_pictures/%D0%AF%D0%BA%D0%BE%D0%B2%D0%BB%D0%B5%D0%B2_%D0%9E%D1%82%D0%B5%D1%87%D0%B5%D1%81%D1%82%D0%B2%D0%92%D0%BE%D0%B9%D0%BD%D0%B01812%D0%B3%D0%BE%D0%B4%D0%B0.jpg"/>
          <p:cNvPicPr>
            <a:picLocks noChangeAspect="1" noChangeArrowheads="1"/>
          </p:cNvPicPr>
          <p:nvPr/>
        </p:nvPicPr>
        <p:blipFill>
          <a:blip r:embed="rId2" cstate="print"/>
          <a:srcRect b="11764"/>
          <a:stretch>
            <a:fillRect/>
          </a:stretch>
        </p:blipFill>
        <p:spPr bwMode="auto">
          <a:xfrm>
            <a:off x="785786" y="3571876"/>
            <a:ext cx="329342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296144"/>
          </a:xfrm>
        </p:spPr>
        <p:txBody>
          <a:bodyPr/>
          <a:lstStyle/>
          <a:p>
            <a:r>
              <a:rPr lang="ru-RU" dirty="0" smtClean="0"/>
              <a:t>Иван Семенович Дорохов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3929090" cy="4248472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Под руководством генерал-лейтенанта Ивана Семеновича Дорохова, ученика Суворова и сподвижника Багратиона, в тылу наполеоновской армии действовал двухтысячный партизанский отряд. Именно от него, героя сражений за Смоленск и под Малоярославцем, русское командование получило известие об отступлении захватчиков из Москвы по Калужской дороге.</a:t>
            </a:r>
            <a:endParaRPr lang="ru-RU" sz="2200" dirty="0"/>
          </a:p>
        </p:txBody>
      </p:sp>
      <p:pic>
        <p:nvPicPr>
          <p:cNvPr id="1026" name="Picture 2" descr="C:\Users\Люда\Desktop\293838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960440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Александр Федорович Щербатов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3534092" cy="4824536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В 1812 году сформировал два конных полка в Тульском ополчении и назначен командовать ими. Сражался с французами  под Красным, Чашниками и Березине, за что награжден орденом Святого Георгия 4-го </a:t>
            </a:r>
            <a:r>
              <a:rPr lang="ru-RU" sz="2200" dirty="0" err="1" smtClean="0"/>
              <a:t>кл</a:t>
            </a:r>
            <a:r>
              <a:rPr lang="ru-RU" sz="2200" dirty="0" smtClean="0"/>
              <a:t>. и золотой шпагой с алмазами.</a:t>
            </a:r>
            <a:endParaRPr lang="ru-RU" sz="2200" dirty="0"/>
          </a:p>
        </p:txBody>
      </p:sp>
      <p:pic>
        <p:nvPicPr>
          <p:cNvPr id="4" name="Picture 2" descr="C:\Users\Люда\Desktop\vg_sch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00174"/>
            <a:ext cx="4648600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40159"/>
          </a:xfrm>
        </p:spPr>
        <p:txBody>
          <a:bodyPr/>
          <a:lstStyle/>
          <a:p>
            <a:r>
              <a:rPr lang="ru-RU" dirty="0" smtClean="0"/>
              <a:t>Дмитрий Сергеевич Дохтуров</a:t>
            </a:r>
            <a:br>
              <a:rPr lang="ru-RU" dirty="0" smtClean="0"/>
            </a:br>
            <a:r>
              <a:rPr lang="ru-RU" dirty="0" smtClean="0"/>
              <a:t>(1756 – 1816)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6400800" cy="504056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Страница 5</a:t>
            </a:r>
            <a:endParaRPr lang="ru-RU" sz="3600" dirty="0"/>
          </a:p>
        </p:txBody>
      </p:sp>
      <p:pic>
        <p:nvPicPr>
          <p:cNvPr id="5122" name="Picture 2" descr="C:\Users\Люда\Desktop\doxtu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4032448" cy="446449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512168"/>
          </a:xfrm>
        </p:spPr>
        <p:txBody>
          <a:bodyPr/>
          <a:lstStyle/>
          <a:p>
            <a:r>
              <a:rPr lang="ru-RU" dirty="0" smtClean="0"/>
              <a:t>«Поистине народная война»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14290"/>
            <a:ext cx="7772400" cy="7143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Страница 6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428868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«…дубина народной войны поднялась со всею своею грозною и величественною силою и, не спрашивая ни чьих вкусов и правил…,  поднималась и гвоздила французов до тех пор, пока не погибло все нашествие».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                                 Л.Н. Толстой.</a:t>
            </a:r>
          </a:p>
          <a:p>
            <a:endParaRPr lang="ru-RU" sz="2400" dirty="0"/>
          </a:p>
        </p:txBody>
      </p:sp>
      <p:pic>
        <p:nvPicPr>
          <p:cNvPr id="2050" name="Picture 2" descr="http://t1.gstatic.com/images?q=tbn:ANd9GcQ5whcK9PGUOy6oPaEUr3LDl7IjIyCWA46BaqrRwvt3io-t9xTpy02yJYm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071942"/>
            <a:ext cx="1947865" cy="25893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643966" cy="2592288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1028" name="Picture 4" descr="http://www.proza.ru/pics/2012/08/30/1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00240"/>
            <a:ext cx="4133850" cy="4572000"/>
          </a:xfrm>
          <a:prstGeom prst="rect">
            <a:avLst/>
          </a:prstGeom>
          <a:noFill/>
        </p:spPr>
      </p:pic>
      <p:pic>
        <p:nvPicPr>
          <p:cNvPr id="4" name="mi_glinka_-_hor_slavsya_iz_oper_ivan_susanin_muzoo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512167"/>
          </a:xfrm>
        </p:spPr>
        <p:txBody>
          <a:bodyPr/>
          <a:lstStyle/>
          <a:p>
            <a:r>
              <a:rPr lang="ru-RU" dirty="0" smtClean="0"/>
              <a:t>«Отечественная война </a:t>
            </a:r>
            <a:br>
              <a:rPr lang="ru-RU" dirty="0" smtClean="0"/>
            </a:br>
            <a:r>
              <a:rPr lang="ru-RU" dirty="0" smtClean="0"/>
              <a:t>1812 года»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0"/>
            <a:ext cx="64008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Страница 1</a:t>
            </a:r>
            <a:endParaRPr lang="ru-RU" sz="3600" dirty="0"/>
          </a:p>
        </p:txBody>
      </p:sp>
      <p:pic>
        <p:nvPicPr>
          <p:cNvPr id="12289" name="Picture 1" descr="C:\Users\Люда\Desktop\24972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571744"/>
            <a:ext cx="3690139" cy="4025608"/>
          </a:xfrm>
          <a:prstGeom prst="rect">
            <a:avLst/>
          </a:prstGeom>
          <a:noFill/>
        </p:spPr>
      </p:pic>
      <p:pic>
        <p:nvPicPr>
          <p:cNvPr id="12290" name="Picture 2" descr="C:\Users\Люда\Desktop\6a2637934f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530828"/>
            <a:ext cx="2892289" cy="41280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792087"/>
          </a:xfrm>
        </p:spPr>
        <p:txBody>
          <a:bodyPr/>
          <a:lstStyle/>
          <a:p>
            <a:r>
              <a:rPr lang="ru-RU" dirty="0" smtClean="0"/>
              <a:t>«Бородинское сражение»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85728"/>
            <a:ext cx="6400800" cy="504056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Страница 2</a:t>
            </a:r>
            <a:endParaRPr lang="ru-RU" sz="3600" dirty="0"/>
          </a:p>
        </p:txBody>
      </p:sp>
      <p:pic>
        <p:nvPicPr>
          <p:cNvPr id="1028" name="Picture 4" descr="C:\Users\Люда\Desktop\80f474e3d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1500174"/>
            <a:ext cx="8586313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а\Desktop\268cf07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а\Desktop\1283913245_brdn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8715436" cy="64932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а\Desktop\1283913913_brdn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8" cy="631375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1470025"/>
          </a:xfrm>
        </p:spPr>
        <p:txBody>
          <a:bodyPr/>
          <a:lstStyle/>
          <a:p>
            <a:r>
              <a:rPr lang="ru-RU" dirty="0" smtClean="0"/>
              <a:t>«Отечественная война и Тульский край»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0"/>
            <a:ext cx="64008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Страница 3</a:t>
            </a:r>
            <a:endParaRPr lang="ru-RU" sz="3600" dirty="0"/>
          </a:p>
        </p:txBody>
      </p:sp>
      <p:pic>
        <p:nvPicPr>
          <p:cNvPr id="7170" name="Picture 2" descr="http://starye-karty.litera-ru.ru/pic/tul/tulskaya-1821s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214553"/>
            <a:ext cx="5643602" cy="453198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8358246" cy="1728191"/>
          </a:xfrm>
        </p:spPr>
        <p:txBody>
          <a:bodyPr/>
          <a:lstStyle/>
          <a:p>
            <a:r>
              <a:rPr lang="ru-RU" dirty="0" smtClean="0"/>
              <a:t>«Туляки – герои Отечественной войны 1812 года»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6400800" cy="36004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Страница 4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500306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«Победа нравственная, та, которая убеждает противника в нравственном превосходстве своего врага и в своем бессилии, была одержана русскими под Бородиным».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Л.Н.Толстой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t1.gstatic.com/images?q=tbn:ANd9GcQ5whcK9PGUOy6oPaEUr3LDl7IjIyCWA46BaqrRwvt3io-t9xTpy02yJYm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357694"/>
            <a:ext cx="1590675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Михаил Андреевич Арсеньев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4071966" cy="5256584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/>
              <a:t>М.А.Арсеньев (1779 – 1838) </a:t>
            </a:r>
            <a:r>
              <a:rPr lang="ru-RU" sz="2200" dirty="0" smtClean="0"/>
              <a:t>–   в 1812 г. полковник лейб-гвардии Конного полка, в Бородинском сражении был контужен в левое плечо картечью (награжден орденом Св.Георгия 4-го </a:t>
            </a:r>
            <a:r>
              <a:rPr lang="ru-RU" sz="2200" dirty="0" err="1" smtClean="0"/>
              <a:t>кл</a:t>
            </a:r>
            <a:r>
              <a:rPr lang="ru-RU" sz="2200" dirty="0" smtClean="0"/>
              <a:t>.). Участвовал в сражениях под Тарутином, при Малоярославце и Красном. 26 декабря 1812 г. произведен в генерал-майоры. С 6 февраля 1813 г. командир лейб-гвардии Конного полка и начальник 1-й бригады 1-й кирасирской дивизии. Принимал участие во многих боях 1813-1814 гг., в т.ч. под </a:t>
            </a:r>
            <a:r>
              <a:rPr lang="ru-RU" sz="2200" dirty="0" err="1" smtClean="0"/>
              <a:t>Фер-Шампенуазом</a:t>
            </a:r>
            <a:r>
              <a:rPr lang="ru-RU" sz="2200" dirty="0" smtClean="0"/>
              <a:t>.</a:t>
            </a:r>
          </a:p>
          <a:p>
            <a:endParaRPr lang="ru-RU" sz="2200" dirty="0"/>
          </a:p>
        </p:txBody>
      </p:sp>
      <p:pic>
        <p:nvPicPr>
          <p:cNvPr id="6146" name="Picture 2" descr="C:\Users\Люда\Desktop\640908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0"/>
            <a:ext cx="4248472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146</TotalTime>
  <Words>318</Words>
  <Application>Microsoft Office PowerPoint</Application>
  <PresentationFormat>Экран (4:3)</PresentationFormat>
  <Paragraphs>32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«Отечественная война  1812 года и Тульский край»</vt:lpstr>
      <vt:lpstr>«Отечественная война  1812 года»</vt:lpstr>
      <vt:lpstr>«Бородинское сражение»</vt:lpstr>
      <vt:lpstr>Слайд 4</vt:lpstr>
      <vt:lpstr>Слайд 5</vt:lpstr>
      <vt:lpstr>Слайд 6</vt:lpstr>
      <vt:lpstr>«Отечественная война и Тульский край»</vt:lpstr>
      <vt:lpstr>«Туляки – герои Отечественной войны 1812 года»</vt:lpstr>
      <vt:lpstr>Михаил Андреевич Арсеньев </vt:lpstr>
      <vt:lpstr>Иван Семенович Дорохов</vt:lpstr>
      <vt:lpstr>Александр Федорович Щербатов</vt:lpstr>
      <vt:lpstr>Дмитрий Сергеевич Дохтуров (1756 – 1816)</vt:lpstr>
      <vt:lpstr>«Поистине народная война»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1812 года и Тульский край</dc:title>
  <dc:creator>Люда</dc:creator>
  <cp:lastModifiedBy>Люда</cp:lastModifiedBy>
  <cp:revision>31</cp:revision>
  <dcterms:created xsi:type="dcterms:W3CDTF">2012-12-15T16:19:21Z</dcterms:created>
  <dcterms:modified xsi:type="dcterms:W3CDTF">2012-12-18T13:39:26Z</dcterms:modified>
</cp:coreProperties>
</file>