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1" r:id="rId3"/>
    <p:sldId id="256" r:id="rId4"/>
    <p:sldId id="266" r:id="rId5"/>
    <p:sldId id="262" r:id="rId6"/>
    <p:sldId id="257" r:id="rId7"/>
    <p:sldId id="267" r:id="rId8"/>
    <p:sldId id="263" r:id="rId9"/>
    <p:sldId id="258" r:id="rId10"/>
    <p:sldId id="268" r:id="rId11"/>
    <p:sldId id="264" r:id="rId12"/>
    <p:sldId id="259" r:id="rId13"/>
    <p:sldId id="269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323" autoAdjust="0"/>
  </p:normalViewPr>
  <p:slideViewPr>
    <p:cSldViewPr>
      <p:cViewPr varScale="1">
        <p:scale>
          <a:sx n="74" d="100"/>
          <a:sy n="74" d="100"/>
        </p:scale>
        <p:origin x="-7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30.08.2014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randomBa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650170">
            <a:off x="705100" y="1730895"/>
            <a:ext cx="8093839" cy="3468218"/>
          </a:xfrm>
          <a:prstGeom prst="rect">
            <a:avLst/>
          </a:prstGeom>
          <a:noFill/>
        </p:spPr>
        <p:txBody>
          <a:bodyPr wrap="square" rtlCol="0">
            <a:prstTxWarp prst="textWave1">
              <a:avLst>
                <a:gd name="adj1" fmla="val 12500"/>
                <a:gd name="adj2" fmla="val -2038"/>
              </a:avLst>
            </a:prstTxWarp>
            <a:spAutoFit/>
          </a:bodyPr>
          <a:lstStyle/>
          <a:p>
            <a:r>
              <a:rPr lang="ru-RU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    ШКОЛЬНЫХ</a:t>
            </a:r>
          </a:p>
          <a:p>
            <a:r>
              <a:rPr lang="ru-RU" sz="4000" b="1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ЧУДЕС   !!!</a:t>
            </a:r>
            <a:endParaRPr lang="ru-RU" sz="4000" b="1" i="1" dirty="0">
              <a:ln>
                <a:solidFill>
                  <a:schemeClr val="accent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25532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376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730895"/>
            <a:ext cx="7395291" cy="2922241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52768"/>
              </a:avLst>
            </a:prstTxWarp>
            <a:spAutoFit/>
          </a:bodyPr>
          <a:lstStyle/>
          <a:p>
            <a:r>
              <a:rPr lang="ru-RU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финал </a:t>
            </a:r>
            <a:endParaRPr lang="ru-RU" sz="4000" b="1" i="1" dirty="0">
              <a:ln>
                <a:solidFill>
                  <a:schemeClr val="accent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31686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15616" y="980728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980728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11760" y="980728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59832" y="980728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07904" y="980728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55976" y="980728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4048" y="980728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652120" y="980728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00192" y="980728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948264" y="980728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576061" y="978817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115616" y="155679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63688" y="155679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411760" y="155679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М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059832" y="155679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707904" y="155679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355976" y="155679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004048" y="155679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652120" y="155679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300192" y="155679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948264" y="155679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576061" y="1562138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576061" y="21465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115616" y="213285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Х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763688" y="213285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411760" y="213285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</a:t>
            </a:r>
            <a:endParaRPr lang="ru-RU" sz="28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059832" y="213285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707904" y="213285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Щ</a:t>
            </a:r>
            <a:endParaRPr lang="ru-RU" sz="28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948264" y="213285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Ю</a:t>
            </a:r>
            <a:endParaRPr lang="ru-RU" sz="28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300192" y="213285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</a:t>
            </a:r>
            <a:endParaRPr lang="ru-RU" sz="28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652120" y="213285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004048" y="213285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Ы</a:t>
            </a:r>
            <a:endParaRPr lang="ru-RU" sz="28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355976" y="213285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Ъ</a:t>
            </a:r>
            <a:endParaRPr lang="ru-RU" sz="28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162422"/>
              </p:ext>
            </p:extLst>
          </p:nvPr>
        </p:nvGraphicFramePr>
        <p:xfrm>
          <a:off x="1187626" y="3645024"/>
          <a:ext cx="6640461" cy="864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7829"/>
                <a:gridCol w="737829"/>
                <a:gridCol w="737829"/>
                <a:gridCol w="737829"/>
                <a:gridCol w="737829"/>
                <a:gridCol w="737829"/>
                <a:gridCol w="737829"/>
                <a:gridCol w="737829"/>
                <a:gridCol w="737829"/>
              </a:tblGrid>
              <a:tr h="8640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1331640" y="3763531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Ш</a:t>
            </a:r>
            <a:endParaRPr lang="ru-RU" sz="32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051720" y="3763531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П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771800" y="3733473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О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63888" y="3733473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Р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283968" y="371703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Г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004048" y="371703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А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724128" y="371703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Л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444208" y="3733473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К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164288" y="371703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А</a:t>
            </a:r>
          </a:p>
        </p:txBody>
      </p:sp>
    </p:spTree>
    <p:extLst>
      <p:ext uri="{BB962C8B-B14F-4D97-AF65-F5344CB8AC3E}">
        <p14:creationId xmlns:p14="http://schemas.microsoft.com/office/powerpoint/2010/main" val="10440542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459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730895"/>
            <a:ext cx="7395291" cy="2922241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52768"/>
              </a:avLst>
            </a:prstTxWarp>
            <a:spAutoFit/>
          </a:bodyPr>
          <a:lstStyle/>
          <a:p>
            <a:r>
              <a:rPr lang="ru-RU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Поздравляем</a:t>
            </a:r>
          </a:p>
          <a:p>
            <a:r>
              <a:rPr lang="ru-RU" sz="4000" b="1" i="1" dirty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обедителя !</a:t>
            </a:r>
            <a:endParaRPr lang="ru-RU" sz="4000" b="1" i="1" dirty="0">
              <a:ln>
                <a:solidFill>
                  <a:schemeClr val="accent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05197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730895"/>
            <a:ext cx="7395291" cy="2922241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52768"/>
              </a:avLst>
            </a:prstTxWarp>
            <a:spAutoFit/>
          </a:bodyPr>
          <a:lstStyle/>
          <a:p>
            <a:r>
              <a:rPr lang="ru-RU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ru-RU" sz="4000" b="1" i="1" dirty="0" smtClean="0">
              <a:ln>
                <a:solidFill>
                  <a:schemeClr val="accent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   </a:t>
            </a:r>
            <a:endParaRPr lang="ru-RU" sz="4000" b="1" i="1" dirty="0">
              <a:ln>
                <a:solidFill>
                  <a:schemeClr val="accent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02219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99592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09192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5548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74295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84848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00364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97802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13648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23248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36234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092280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99592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509192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45548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М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774295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395103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043620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56820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243050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823248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449135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077472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092280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899592" y="1973799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Х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523786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176642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</a:t>
            </a:r>
            <a:endParaRPr lang="ru-RU" sz="28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774295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395103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Щ</a:t>
            </a:r>
            <a:endParaRPr lang="ru-RU" sz="28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464682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Ю</a:t>
            </a:r>
            <a:endParaRPr lang="ru-RU" sz="28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832879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</a:t>
            </a:r>
            <a:endParaRPr lang="ru-RU" sz="28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251612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644008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Ы</a:t>
            </a:r>
            <a:endParaRPr lang="ru-RU" sz="28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043620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Ъ</a:t>
            </a:r>
            <a:endParaRPr lang="ru-RU" sz="28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199604"/>
              </p:ext>
            </p:extLst>
          </p:nvPr>
        </p:nvGraphicFramePr>
        <p:xfrm>
          <a:off x="1220382" y="3717032"/>
          <a:ext cx="6735992" cy="7920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41999"/>
                <a:gridCol w="841999"/>
                <a:gridCol w="841999"/>
                <a:gridCol w="841999"/>
                <a:gridCol w="841999"/>
                <a:gridCol w="841999"/>
                <a:gridCol w="841999"/>
                <a:gridCol w="841999"/>
              </a:tblGrid>
              <a:tr h="792088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03648" y="3789040"/>
            <a:ext cx="636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К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279460" y="3822056"/>
            <a:ext cx="636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3071548" y="3801452"/>
            <a:ext cx="636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Н</a:t>
            </a:r>
            <a:endParaRPr lang="ru-RU" sz="32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935644" y="3822056"/>
            <a:ext cx="636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</a:t>
            </a:r>
            <a:endParaRPr lang="ru-RU" sz="32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4799740" y="3813865"/>
            <a:ext cx="636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К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63836" y="3813865"/>
            <a:ext cx="636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У</a:t>
            </a:r>
            <a:endParaRPr lang="ru-RU" sz="32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527932" y="3813865"/>
            <a:ext cx="636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Л</a:t>
            </a:r>
            <a:endParaRPr lang="ru-RU" sz="32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7263350" y="3813865"/>
            <a:ext cx="636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Ы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7290530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7" grpId="0" animBg="1"/>
      <p:bldP spid="18" grpId="0" animBg="1"/>
      <p:bldP spid="20" grpId="0" animBg="1"/>
      <p:bldP spid="26" grpId="0" animBg="1"/>
      <p:bldP spid="37" grpId="0" animBg="1"/>
      <p:bldP spid="3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3279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730895"/>
            <a:ext cx="7395291" cy="2922241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52768"/>
              </a:avLst>
            </a:prstTxWarp>
            <a:spAutoFit/>
          </a:bodyPr>
          <a:lstStyle/>
          <a:p>
            <a:r>
              <a:rPr lang="ru-RU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II</a:t>
            </a:r>
            <a:endParaRPr lang="ru-RU" sz="4000" b="1" i="1" dirty="0" smtClean="0">
              <a:ln>
                <a:solidFill>
                  <a:schemeClr val="accent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   </a:t>
            </a:r>
            <a:endParaRPr lang="ru-RU" sz="4000" b="1" i="1" dirty="0">
              <a:ln>
                <a:solidFill>
                  <a:schemeClr val="accent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31686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99592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09192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5548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74295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9872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067944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6016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64088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12160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60232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08304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99592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509192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45548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М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774295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872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067944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16016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364088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012160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660232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308304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308304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899592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Х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523786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176642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</a:t>
            </a:r>
            <a:endParaRPr lang="ru-RU" sz="28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771800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419872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Щ</a:t>
            </a:r>
            <a:endParaRPr lang="ru-RU" sz="28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660232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Ю</a:t>
            </a:r>
            <a:endParaRPr lang="ru-RU" sz="28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012160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</a:t>
            </a:r>
            <a:endParaRPr lang="ru-RU" sz="28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364088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716016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Ы</a:t>
            </a:r>
            <a:endParaRPr lang="ru-RU" sz="28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067944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Ъ</a:t>
            </a:r>
            <a:endParaRPr lang="ru-RU" sz="2800" b="1" dirty="0"/>
          </a:p>
        </p:txBody>
      </p:sp>
      <p:graphicFrame>
        <p:nvGraphicFramePr>
          <p:cNvPr id="39" name="Таблица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243580"/>
              </p:ext>
            </p:extLst>
          </p:nvPr>
        </p:nvGraphicFramePr>
        <p:xfrm>
          <a:off x="1247014" y="3933056"/>
          <a:ext cx="6487488" cy="93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6784"/>
                <a:gridCol w="926784"/>
                <a:gridCol w="926784"/>
                <a:gridCol w="926784"/>
                <a:gridCol w="926784"/>
                <a:gridCol w="926784"/>
                <a:gridCol w="926784"/>
              </a:tblGrid>
              <a:tr h="9361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403648" y="4080477"/>
            <a:ext cx="624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6930464" y="4050321"/>
            <a:ext cx="624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012160" y="4076547"/>
            <a:ext cx="624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К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051991" y="4054420"/>
            <a:ext cx="624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Т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106619" y="4054420"/>
            <a:ext cx="624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Е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275856" y="4050322"/>
            <a:ext cx="624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М</a:t>
            </a:r>
            <a:endParaRPr lang="ru-RU" sz="3600" b="1" dirty="0" smtClean="0"/>
          </a:p>
        </p:txBody>
      </p:sp>
      <p:sp>
        <p:nvSpPr>
          <p:cNvPr id="45" name="TextBox 44"/>
          <p:cNvSpPr txBox="1"/>
          <p:nvPr/>
        </p:nvSpPr>
        <p:spPr>
          <a:xfrm>
            <a:off x="2337507" y="4050322"/>
            <a:ext cx="624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10440542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52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730895"/>
            <a:ext cx="7395291" cy="2922241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52768"/>
              </a:avLst>
            </a:prstTxWarp>
            <a:spAutoFit/>
          </a:bodyPr>
          <a:lstStyle/>
          <a:p>
            <a:r>
              <a:rPr lang="ru-RU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</a:t>
            </a:r>
            <a:endParaRPr lang="ru-RU" sz="4000" b="1" i="1" dirty="0" smtClean="0">
              <a:ln>
                <a:solidFill>
                  <a:schemeClr val="accent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000" b="1" i="1" dirty="0" smtClean="0">
                <a:ln>
                  <a:solidFill>
                    <a:schemeClr val="accent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   </a:t>
            </a:r>
            <a:endParaRPr lang="ru-RU" sz="4000" b="1" i="1" dirty="0">
              <a:ln>
                <a:solidFill>
                  <a:schemeClr val="accent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316863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19672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Б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67744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15816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63888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1960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Е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0032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Ё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08104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56176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804248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</a:t>
            </a:r>
            <a:endParaRPr lang="ru-RU" sz="2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452320" y="83671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Й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71600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</a:t>
            </a:r>
            <a:endParaRPr lang="ru-RU" sz="28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619672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</a:t>
            </a:r>
            <a:endParaRPr lang="ru-RU" sz="28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267744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М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915816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563888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211960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</a:t>
            </a:r>
            <a:endParaRPr lang="ru-RU" sz="28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860032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</a:t>
            </a:r>
            <a:endParaRPr lang="ru-RU" sz="28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508104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</a:t>
            </a:r>
            <a:endParaRPr lang="ru-RU" sz="28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156176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Т</a:t>
            </a:r>
            <a:endParaRPr lang="ru-RU" sz="28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804248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</a:t>
            </a:r>
            <a:endParaRPr lang="ru-RU" sz="2800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452320" y="1412776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Ф</a:t>
            </a:r>
            <a:endParaRPr lang="ru-RU" sz="2800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52320" y="2010062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Я</a:t>
            </a:r>
            <a:endParaRPr lang="ru-RU" sz="28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971600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Х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619672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Ц</a:t>
            </a:r>
            <a:endParaRPr lang="ru-RU" sz="28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267744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Ч</a:t>
            </a:r>
            <a:endParaRPr lang="ru-RU" sz="28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915816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Ш</a:t>
            </a:r>
            <a:endParaRPr lang="ru-RU" sz="280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563888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Щ</a:t>
            </a:r>
            <a:endParaRPr lang="ru-RU" sz="28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804248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Ю</a:t>
            </a:r>
            <a:endParaRPr lang="ru-RU" sz="28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156176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Э</a:t>
            </a:r>
            <a:endParaRPr lang="ru-RU" sz="28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508104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Ь</a:t>
            </a:r>
            <a:endParaRPr lang="ru-RU" sz="28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860032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Ы</a:t>
            </a:r>
            <a:endParaRPr lang="ru-RU" sz="28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211960" y="1988840"/>
            <a:ext cx="50405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Ъ</a:t>
            </a:r>
            <a:endParaRPr lang="ru-RU" sz="28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181283"/>
              </p:ext>
            </p:extLst>
          </p:nvPr>
        </p:nvGraphicFramePr>
        <p:xfrm>
          <a:off x="1475656" y="3573016"/>
          <a:ext cx="6096000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7920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19672" y="3574757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</a:t>
            </a:r>
            <a:endParaRPr lang="ru-RU" sz="36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411760" y="3574757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3203848" y="357301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Р</a:t>
            </a:r>
            <a:endParaRPr lang="ru-RU" sz="36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923928" y="357301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716016" y="357301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Ф</a:t>
            </a:r>
            <a:endParaRPr lang="ru-RU" sz="36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436096" y="357301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228184" y="357301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6948264" y="3573016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Ь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0440542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153</TotalTime>
  <Words>182</Words>
  <Application>Microsoft Office PowerPoint</Application>
  <PresentationFormat>Экран (4:3)</PresentationFormat>
  <Paragraphs>175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comp101</dc:creator>
  <cp:lastModifiedBy>comp101</cp:lastModifiedBy>
  <cp:revision>19</cp:revision>
  <dcterms:created xsi:type="dcterms:W3CDTF">2014-08-28T14:27:49Z</dcterms:created>
  <dcterms:modified xsi:type="dcterms:W3CDTF">2014-08-30T02:07:32Z</dcterms:modified>
</cp:coreProperties>
</file>