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65" r:id="rId6"/>
    <p:sldId id="259" r:id="rId7"/>
    <p:sldId id="261" r:id="rId8"/>
    <p:sldId id="267" r:id="rId9"/>
    <p:sldId id="260" r:id="rId10"/>
    <p:sldId id="262" r:id="rId11"/>
    <p:sldId id="263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1C2A1C-5755-444A-8952-FCC9CDBD705B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227FD14-655D-4796-9961-B82A626D7500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3200" dirty="0" smtClean="0">
              <a:latin typeface="Times New Roman" pitchFamily="18" charset="0"/>
              <a:cs typeface="Times New Roman" pitchFamily="18" charset="0"/>
            </a:rPr>
            <a:t>Органические</a:t>
          </a:r>
          <a:endParaRPr lang="ru-RU" sz="3200" dirty="0">
            <a:latin typeface="Times New Roman" pitchFamily="18" charset="0"/>
            <a:cs typeface="Times New Roman" pitchFamily="18" charset="0"/>
          </a:endParaRPr>
        </a:p>
      </dgm:t>
    </dgm:pt>
    <dgm:pt modelId="{F6EB59D9-355C-4E1D-8FA9-C611325B53E5}" type="parTrans" cxnId="{0DC6B705-73B3-4529-9EA3-409EF4497273}">
      <dgm:prSet/>
      <dgm:spPr/>
      <dgm:t>
        <a:bodyPr/>
        <a:lstStyle/>
        <a:p>
          <a:endParaRPr lang="ru-RU" sz="3200"/>
        </a:p>
      </dgm:t>
    </dgm:pt>
    <dgm:pt modelId="{A3F756A1-FCE1-447A-8033-7F4B7B24075E}" type="sibTrans" cxnId="{0DC6B705-73B3-4529-9EA3-409EF4497273}">
      <dgm:prSet/>
      <dgm:spPr/>
      <dgm:t>
        <a:bodyPr/>
        <a:lstStyle/>
        <a:p>
          <a:endParaRPr lang="ru-RU" sz="3200"/>
        </a:p>
      </dgm:t>
    </dgm:pt>
    <dgm:pt modelId="{D58F7D60-B8E1-42EA-A031-DE251211D1E4}">
      <dgm:prSet phldrT="[Текст]" custT="1"/>
      <dgm:spPr/>
      <dgm:t>
        <a:bodyPr/>
        <a:lstStyle/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Навоз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FC8A9819-3E93-4C41-9FBE-0F7BA1122FCB}" type="parTrans" cxnId="{E780AB75-902B-4C19-80F2-A248ECD39B30}">
      <dgm:prSet/>
      <dgm:spPr/>
      <dgm:t>
        <a:bodyPr/>
        <a:lstStyle/>
        <a:p>
          <a:endParaRPr lang="ru-RU" sz="3200"/>
        </a:p>
      </dgm:t>
    </dgm:pt>
    <dgm:pt modelId="{25ED140B-7719-4F36-BAD5-D065C5E087BB}" type="sibTrans" cxnId="{E780AB75-902B-4C19-80F2-A248ECD39B30}">
      <dgm:prSet/>
      <dgm:spPr/>
      <dgm:t>
        <a:bodyPr/>
        <a:lstStyle/>
        <a:p>
          <a:endParaRPr lang="ru-RU" sz="3200"/>
        </a:p>
      </dgm:t>
    </dgm:pt>
    <dgm:pt modelId="{CEED3246-9F81-4729-963B-E798E6C97014}">
      <dgm:prSet phldrT="[Текст]" custT="1"/>
      <dgm:spPr/>
      <dgm:t>
        <a:bodyPr/>
        <a:lstStyle/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Торф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B9905B7E-2872-4FB7-83E8-C528FB3CEF4C}" type="parTrans" cxnId="{A0C094A0-BB2D-4D46-8ADC-DC6B8E7DE6D6}">
      <dgm:prSet/>
      <dgm:spPr/>
      <dgm:t>
        <a:bodyPr/>
        <a:lstStyle/>
        <a:p>
          <a:endParaRPr lang="ru-RU" sz="3200"/>
        </a:p>
      </dgm:t>
    </dgm:pt>
    <dgm:pt modelId="{82AF3373-461F-4110-939F-C3E23559D45A}" type="sibTrans" cxnId="{A0C094A0-BB2D-4D46-8ADC-DC6B8E7DE6D6}">
      <dgm:prSet/>
      <dgm:spPr/>
      <dgm:t>
        <a:bodyPr/>
        <a:lstStyle/>
        <a:p>
          <a:endParaRPr lang="ru-RU" sz="3200"/>
        </a:p>
      </dgm:t>
    </dgm:pt>
    <dgm:pt modelId="{CCA90ECC-DE8C-42F2-9C1D-DBE1A38A0153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3200" dirty="0" smtClean="0">
              <a:latin typeface="Times New Roman" pitchFamily="18" charset="0"/>
              <a:cs typeface="Times New Roman" pitchFamily="18" charset="0"/>
            </a:rPr>
            <a:t>Минеральные</a:t>
          </a:r>
          <a:endParaRPr lang="ru-RU" sz="3200" dirty="0">
            <a:latin typeface="Times New Roman" pitchFamily="18" charset="0"/>
            <a:cs typeface="Times New Roman" pitchFamily="18" charset="0"/>
          </a:endParaRPr>
        </a:p>
      </dgm:t>
    </dgm:pt>
    <dgm:pt modelId="{EA36CA59-79DD-4407-AF8E-6EE0E2BF9DE4}" type="parTrans" cxnId="{5796F431-C928-495C-82F2-D1E6D751DD19}">
      <dgm:prSet/>
      <dgm:spPr/>
      <dgm:t>
        <a:bodyPr/>
        <a:lstStyle/>
        <a:p>
          <a:endParaRPr lang="ru-RU" sz="3200"/>
        </a:p>
      </dgm:t>
    </dgm:pt>
    <dgm:pt modelId="{7DDC3F9C-6DE5-4151-9AC3-F5A667D59608}" type="sibTrans" cxnId="{5796F431-C928-495C-82F2-D1E6D751DD19}">
      <dgm:prSet/>
      <dgm:spPr/>
      <dgm:t>
        <a:bodyPr/>
        <a:lstStyle/>
        <a:p>
          <a:endParaRPr lang="ru-RU" sz="3200"/>
        </a:p>
      </dgm:t>
    </dgm:pt>
    <dgm:pt modelId="{8DD771D6-DB11-417D-93C5-B09CEA9EF98F}">
      <dgm:prSet phldrT="[Текст]" custT="1"/>
      <dgm:spPr/>
      <dgm:t>
        <a:bodyPr/>
        <a:lstStyle/>
        <a:p>
          <a:r>
            <a:rPr lang="ru-RU" sz="3200" dirty="0" smtClean="0"/>
            <a:t>Фосфорные</a:t>
          </a:r>
          <a:endParaRPr lang="ru-RU" sz="3200" dirty="0"/>
        </a:p>
      </dgm:t>
    </dgm:pt>
    <dgm:pt modelId="{2DA8D8C1-CDDC-4300-8FDF-DD5CAABE7A59}" type="parTrans" cxnId="{D38A234C-F022-48CA-8130-EBD404F7AD3A}">
      <dgm:prSet/>
      <dgm:spPr/>
      <dgm:t>
        <a:bodyPr/>
        <a:lstStyle/>
        <a:p>
          <a:endParaRPr lang="ru-RU" sz="3200"/>
        </a:p>
      </dgm:t>
    </dgm:pt>
    <dgm:pt modelId="{31CBA46B-6A08-4666-A25B-1891FC6FF247}" type="sibTrans" cxnId="{D38A234C-F022-48CA-8130-EBD404F7AD3A}">
      <dgm:prSet/>
      <dgm:spPr/>
      <dgm:t>
        <a:bodyPr/>
        <a:lstStyle/>
        <a:p>
          <a:endParaRPr lang="ru-RU" sz="3200"/>
        </a:p>
      </dgm:t>
    </dgm:pt>
    <dgm:pt modelId="{EABC2A30-583A-4091-AFB4-F9901CF5FAF5}">
      <dgm:prSet phldrT="[Текст]" custT="1"/>
      <dgm:spPr/>
      <dgm:t>
        <a:bodyPr/>
        <a:lstStyle/>
        <a:p>
          <a:r>
            <a:rPr lang="ru-RU" sz="3200" dirty="0" smtClean="0"/>
            <a:t>Калийные</a:t>
          </a:r>
          <a:endParaRPr lang="ru-RU" sz="3200" dirty="0"/>
        </a:p>
      </dgm:t>
    </dgm:pt>
    <dgm:pt modelId="{3D9F7C0C-6A72-4085-A895-C6E3962E6F79}" type="parTrans" cxnId="{CF2C307B-ACB3-4308-BFFE-45335D720E7E}">
      <dgm:prSet/>
      <dgm:spPr/>
      <dgm:t>
        <a:bodyPr/>
        <a:lstStyle/>
        <a:p>
          <a:endParaRPr lang="ru-RU" sz="3200"/>
        </a:p>
      </dgm:t>
    </dgm:pt>
    <dgm:pt modelId="{9A4969F2-0333-4141-9DA9-6BB6F5339962}" type="sibTrans" cxnId="{CF2C307B-ACB3-4308-BFFE-45335D720E7E}">
      <dgm:prSet/>
      <dgm:spPr/>
      <dgm:t>
        <a:bodyPr/>
        <a:lstStyle/>
        <a:p>
          <a:endParaRPr lang="ru-RU" sz="3200"/>
        </a:p>
      </dgm:t>
    </dgm:pt>
    <dgm:pt modelId="{6C5DF485-6A71-4770-A8F9-58CD9CE48298}">
      <dgm:prSet custT="1"/>
      <dgm:spPr/>
      <dgm:t>
        <a:bodyPr/>
        <a:lstStyle/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Куринный помет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4049AF63-3299-4E4F-96DA-D6DB625652F8}" type="parTrans" cxnId="{9DE12BA4-72B1-4E83-B45E-44CBD3CEB44E}">
      <dgm:prSet/>
      <dgm:spPr/>
      <dgm:t>
        <a:bodyPr/>
        <a:lstStyle/>
        <a:p>
          <a:endParaRPr lang="ru-RU" sz="3200"/>
        </a:p>
      </dgm:t>
    </dgm:pt>
    <dgm:pt modelId="{23606FD5-1F17-4436-90E1-CC85AA8CA35C}" type="sibTrans" cxnId="{9DE12BA4-72B1-4E83-B45E-44CBD3CEB44E}">
      <dgm:prSet/>
      <dgm:spPr/>
      <dgm:t>
        <a:bodyPr/>
        <a:lstStyle/>
        <a:p>
          <a:endParaRPr lang="ru-RU" sz="3200"/>
        </a:p>
      </dgm:t>
    </dgm:pt>
    <dgm:pt modelId="{AAAC904C-ECDC-463F-B64E-D9DFB3A0EA76}">
      <dgm:prSet custT="1"/>
      <dgm:spPr/>
      <dgm:t>
        <a:bodyPr/>
        <a:lstStyle/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Компост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499A4F5F-1970-444A-BC2F-7BC704509D63}" type="parTrans" cxnId="{2F578992-82D3-4CB6-A71B-A054161DEDD1}">
      <dgm:prSet/>
      <dgm:spPr/>
      <dgm:t>
        <a:bodyPr/>
        <a:lstStyle/>
        <a:p>
          <a:endParaRPr lang="ru-RU"/>
        </a:p>
      </dgm:t>
    </dgm:pt>
    <dgm:pt modelId="{A411045A-1004-4170-884D-6B9BA0A8AFD8}" type="sibTrans" cxnId="{2F578992-82D3-4CB6-A71B-A054161DEDD1}">
      <dgm:prSet/>
      <dgm:spPr/>
      <dgm:t>
        <a:bodyPr/>
        <a:lstStyle/>
        <a:p>
          <a:endParaRPr lang="ru-RU"/>
        </a:p>
      </dgm:t>
    </dgm:pt>
    <dgm:pt modelId="{208D9809-570B-4B86-96B0-7FD2DB908148}">
      <dgm:prSet custT="1"/>
      <dgm:spPr/>
      <dgm:t>
        <a:bodyPr/>
        <a:lstStyle/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Азотные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0AAFD195-A7BC-4A95-8747-59B8956DF272}" type="parTrans" cxnId="{CAB59F52-3CB6-41F4-BA8F-B7B0D7655445}">
      <dgm:prSet/>
      <dgm:spPr/>
      <dgm:t>
        <a:bodyPr/>
        <a:lstStyle/>
        <a:p>
          <a:endParaRPr lang="ru-RU"/>
        </a:p>
      </dgm:t>
    </dgm:pt>
    <dgm:pt modelId="{45B3B745-DD11-47A2-B197-83C48F33AC8F}" type="sibTrans" cxnId="{CAB59F52-3CB6-41F4-BA8F-B7B0D7655445}">
      <dgm:prSet/>
      <dgm:spPr/>
      <dgm:t>
        <a:bodyPr/>
        <a:lstStyle/>
        <a:p>
          <a:endParaRPr lang="ru-RU"/>
        </a:p>
      </dgm:t>
    </dgm:pt>
    <dgm:pt modelId="{FDD764EA-7CF9-4898-86BA-2EB98B9CCECB}" type="pres">
      <dgm:prSet presAssocID="{B91C2A1C-5755-444A-8952-FCC9CDBD705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61D821A-714E-45D9-87AA-501C1048AEEB}" type="pres">
      <dgm:prSet presAssocID="{3227FD14-655D-4796-9961-B82A626D7500}" presName="root" presStyleCnt="0"/>
      <dgm:spPr/>
    </dgm:pt>
    <dgm:pt modelId="{A52B9A46-6F5C-4DF0-938F-B5CC21513EB9}" type="pres">
      <dgm:prSet presAssocID="{3227FD14-655D-4796-9961-B82A626D7500}" presName="rootComposite" presStyleCnt="0"/>
      <dgm:spPr/>
    </dgm:pt>
    <dgm:pt modelId="{5F5012FE-568A-4DFA-9106-E58F9633D8E9}" type="pres">
      <dgm:prSet presAssocID="{3227FD14-655D-4796-9961-B82A626D7500}" presName="rootText" presStyleLbl="node1" presStyleIdx="0" presStyleCnt="2" custScaleX="145954" custScaleY="72374"/>
      <dgm:spPr/>
      <dgm:t>
        <a:bodyPr/>
        <a:lstStyle/>
        <a:p>
          <a:endParaRPr lang="ru-RU"/>
        </a:p>
      </dgm:t>
    </dgm:pt>
    <dgm:pt modelId="{09110042-FDA9-4C99-BEB1-B24D8F31F8D7}" type="pres">
      <dgm:prSet presAssocID="{3227FD14-655D-4796-9961-B82A626D7500}" presName="rootConnector" presStyleLbl="node1" presStyleIdx="0" presStyleCnt="2"/>
      <dgm:spPr/>
      <dgm:t>
        <a:bodyPr/>
        <a:lstStyle/>
        <a:p>
          <a:endParaRPr lang="ru-RU"/>
        </a:p>
      </dgm:t>
    </dgm:pt>
    <dgm:pt modelId="{2C8D42A2-9AC3-4570-BF9E-8B72498AEABA}" type="pres">
      <dgm:prSet presAssocID="{3227FD14-655D-4796-9961-B82A626D7500}" presName="childShape" presStyleCnt="0"/>
      <dgm:spPr/>
    </dgm:pt>
    <dgm:pt modelId="{2A82E204-09AE-4DEA-ACD0-1E2BA8F5DCD2}" type="pres">
      <dgm:prSet presAssocID="{FC8A9819-3E93-4C41-9FBE-0F7BA1122FCB}" presName="Name13" presStyleLbl="parChTrans1D2" presStyleIdx="0" presStyleCnt="7"/>
      <dgm:spPr/>
      <dgm:t>
        <a:bodyPr/>
        <a:lstStyle/>
        <a:p>
          <a:endParaRPr lang="ru-RU"/>
        </a:p>
      </dgm:t>
    </dgm:pt>
    <dgm:pt modelId="{D191A442-3BE1-4700-A255-E611215FD90D}" type="pres">
      <dgm:prSet presAssocID="{D58F7D60-B8E1-42EA-A031-DE251211D1E4}" presName="childText" presStyleLbl="bgAcc1" presStyleIdx="0" presStyleCnt="7" custScaleX="128129" custScaleY="654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FE0DAA-E870-4BEE-9AAB-003F75B16C55}" type="pres">
      <dgm:prSet presAssocID="{B9905B7E-2872-4FB7-83E8-C528FB3CEF4C}" presName="Name13" presStyleLbl="parChTrans1D2" presStyleIdx="1" presStyleCnt="7"/>
      <dgm:spPr/>
      <dgm:t>
        <a:bodyPr/>
        <a:lstStyle/>
        <a:p>
          <a:endParaRPr lang="ru-RU"/>
        </a:p>
      </dgm:t>
    </dgm:pt>
    <dgm:pt modelId="{7D6C24C6-F092-4571-8574-D25C4C93942F}" type="pres">
      <dgm:prSet presAssocID="{CEED3246-9F81-4729-963B-E798E6C97014}" presName="childText" presStyleLbl="bgAcc1" presStyleIdx="1" presStyleCnt="7" custScaleX="128130" custScaleY="683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479225-1C44-440A-B0E2-1A48F1286FA2}" type="pres">
      <dgm:prSet presAssocID="{4049AF63-3299-4E4F-96DA-D6DB625652F8}" presName="Name13" presStyleLbl="parChTrans1D2" presStyleIdx="2" presStyleCnt="7"/>
      <dgm:spPr/>
      <dgm:t>
        <a:bodyPr/>
        <a:lstStyle/>
        <a:p>
          <a:endParaRPr lang="ru-RU"/>
        </a:p>
      </dgm:t>
    </dgm:pt>
    <dgm:pt modelId="{C88F26F4-FA3C-447F-9E87-FF477CF332C1}" type="pres">
      <dgm:prSet presAssocID="{6C5DF485-6A71-4770-A8F9-58CD9CE48298}" presName="childText" presStyleLbl="bgAcc1" presStyleIdx="2" presStyleCnt="7" custScaleX="128130" custScaleY="741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249300-8CD9-4100-AAFD-71A6C08810D8}" type="pres">
      <dgm:prSet presAssocID="{499A4F5F-1970-444A-BC2F-7BC704509D63}" presName="Name13" presStyleLbl="parChTrans1D2" presStyleIdx="3" presStyleCnt="7"/>
      <dgm:spPr/>
      <dgm:t>
        <a:bodyPr/>
        <a:lstStyle/>
        <a:p>
          <a:endParaRPr lang="ru-RU"/>
        </a:p>
      </dgm:t>
    </dgm:pt>
    <dgm:pt modelId="{450BD2BA-44DB-4F82-9A72-0FDC0F38328B}" type="pres">
      <dgm:prSet presAssocID="{AAAC904C-ECDC-463F-B64E-D9DFB3A0EA76}" presName="childText" presStyleLbl="bgAcc1" presStyleIdx="3" presStyleCnt="7" custScaleX="122548" custScaleY="689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3B4620-3CC2-4F58-AF09-3159B3C3C5D7}" type="pres">
      <dgm:prSet presAssocID="{CCA90ECC-DE8C-42F2-9C1D-DBE1A38A0153}" presName="root" presStyleCnt="0"/>
      <dgm:spPr/>
    </dgm:pt>
    <dgm:pt modelId="{6F1A8622-BD89-4389-8C49-A86DDD134C18}" type="pres">
      <dgm:prSet presAssocID="{CCA90ECC-DE8C-42F2-9C1D-DBE1A38A0153}" presName="rootComposite" presStyleCnt="0"/>
      <dgm:spPr/>
    </dgm:pt>
    <dgm:pt modelId="{DAFB8A9F-A481-4C68-9108-E4C4D351FA8C}" type="pres">
      <dgm:prSet presAssocID="{CCA90ECC-DE8C-42F2-9C1D-DBE1A38A0153}" presName="rootText" presStyleLbl="node1" presStyleIdx="1" presStyleCnt="2" custScaleX="138708" custScaleY="77390"/>
      <dgm:spPr/>
      <dgm:t>
        <a:bodyPr/>
        <a:lstStyle/>
        <a:p>
          <a:endParaRPr lang="ru-RU"/>
        </a:p>
      </dgm:t>
    </dgm:pt>
    <dgm:pt modelId="{0CBE1FF2-FB10-42B6-81D1-03913301ED00}" type="pres">
      <dgm:prSet presAssocID="{CCA90ECC-DE8C-42F2-9C1D-DBE1A38A0153}" presName="rootConnector" presStyleLbl="node1" presStyleIdx="1" presStyleCnt="2"/>
      <dgm:spPr/>
      <dgm:t>
        <a:bodyPr/>
        <a:lstStyle/>
        <a:p>
          <a:endParaRPr lang="ru-RU"/>
        </a:p>
      </dgm:t>
    </dgm:pt>
    <dgm:pt modelId="{A5FF0883-0EB8-4B0C-A816-4F66183CC556}" type="pres">
      <dgm:prSet presAssocID="{CCA90ECC-DE8C-42F2-9C1D-DBE1A38A0153}" presName="childShape" presStyleCnt="0"/>
      <dgm:spPr/>
    </dgm:pt>
    <dgm:pt modelId="{FD1000CC-7DA0-472D-934A-B52D5605B5BC}" type="pres">
      <dgm:prSet presAssocID="{2DA8D8C1-CDDC-4300-8FDF-DD5CAABE7A59}" presName="Name13" presStyleLbl="parChTrans1D2" presStyleIdx="4" presStyleCnt="7"/>
      <dgm:spPr/>
      <dgm:t>
        <a:bodyPr/>
        <a:lstStyle/>
        <a:p>
          <a:endParaRPr lang="ru-RU"/>
        </a:p>
      </dgm:t>
    </dgm:pt>
    <dgm:pt modelId="{5F1CCD25-25BE-400E-9D03-A69691BB7ED3}" type="pres">
      <dgm:prSet presAssocID="{8DD771D6-DB11-417D-93C5-B09CEA9EF98F}" presName="childText" presStyleLbl="bgAcc1" presStyleIdx="4" presStyleCnt="7" custScaleX="126213" custScaleY="750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4C84CD-1A00-4265-A05F-8258EC3AE334}" type="pres">
      <dgm:prSet presAssocID="{3D9F7C0C-6A72-4085-A895-C6E3962E6F79}" presName="Name13" presStyleLbl="parChTrans1D2" presStyleIdx="5" presStyleCnt="7"/>
      <dgm:spPr/>
      <dgm:t>
        <a:bodyPr/>
        <a:lstStyle/>
        <a:p>
          <a:endParaRPr lang="ru-RU"/>
        </a:p>
      </dgm:t>
    </dgm:pt>
    <dgm:pt modelId="{883A1B83-1153-43A9-95B2-9C7C4F5FBA9A}" type="pres">
      <dgm:prSet presAssocID="{EABC2A30-583A-4091-AFB4-F9901CF5FAF5}" presName="childText" presStyleLbl="bgAcc1" presStyleIdx="5" presStyleCnt="7" custScaleX="126213" custScaleY="729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F26316-2083-4826-B284-19257A7D5A0A}" type="pres">
      <dgm:prSet presAssocID="{0AAFD195-A7BC-4A95-8747-59B8956DF272}" presName="Name13" presStyleLbl="parChTrans1D2" presStyleIdx="6" presStyleCnt="7"/>
      <dgm:spPr/>
      <dgm:t>
        <a:bodyPr/>
        <a:lstStyle/>
        <a:p>
          <a:endParaRPr lang="ru-RU"/>
        </a:p>
      </dgm:t>
    </dgm:pt>
    <dgm:pt modelId="{B62B6899-8435-4738-9274-F6228D7D2CEB}" type="pres">
      <dgm:prSet presAssocID="{208D9809-570B-4B86-96B0-7FD2DB908148}" presName="childText" presStyleLbl="bgAcc1" presStyleIdx="6" presStyleCnt="7" custScaleX="123433" custScaleY="708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450FC19-8DD8-4985-B6DF-BE24D4E937F0}" type="presOf" srcId="{CCA90ECC-DE8C-42F2-9C1D-DBE1A38A0153}" destId="{DAFB8A9F-A481-4C68-9108-E4C4D351FA8C}" srcOrd="0" destOrd="0" presId="urn:microsoft.com/office/officeart/2005/8/layout/hierarchy3"/>
    <dgm:cxn modelId="{C267AEDA-539F-431A-901C-6195F4D573F3}" type="presOf" srcId="{FC8A9819-3E93-4C41-9FBE-0F7BA1122FCB}" destId="{2A82E204-09AE-4DEA-ACD0-1E2BA8F5DCD2}" srcOrd="0" destOrd="0" presId="urn:microsoft.com/office/officeart/2005/8/layout/hierarchy3"/>
    <dgm:cxn modelId="{5796F431-C928-495C-82F2-D1E6D751DD19}" srcId="{B91C2A1C-5755-444A-8952-FCC9CDBD705B}" destId="{CCA90ECC-DE8C-42F2-9C1D-DBE1A38A0153}" srcOrd="1" destOrd="0" parTransId="{EA36CA59-79DD-4407-AF8E-6EE0E2BF9DE4}" sibTransId="{7DDC3F9C-6DE5-4151-9AC3-F5A667D59608}"/>
    <dgm:cxn modelId="{3BD0FDBC-73A3-4FFF-97B0-0DC3459B1C03}" type="presOf" srcId="{CCA90ECC-DE8C-42F2-9C1D-DBE1A38A0153}" destId="{0CBE1FF2-FB10-42B6-81D1-03913301ED00}" srcOrd="1" destOrd="0" presId="urn:microsoft.com/office/officeart/2005/8/layout/hierarchy3"/>
    <dgm:cxn modelId="{1DD972F3-70E2-4CF5-8821-451C045CC79F}" type="presOf" srcId="{499A4F5F-1970-444A-BC2F-7BC704509D63}" destId="{18249300-8CD9-4100-AAFD-71A6C08810D8}" srcOrd="0" destOrd="0" presId="urn:microsoft.com/office/officeart/2005/8/layout/hierarchy3"/>
    <dgm:cxn modelId="{B34A41C1-6659-4222-AAC2-82A357555C9C}" type="presOf" srcId="{0AAFD195-A7BC-4A95-8747-59B8956DF272}" destId="{69F26316-2083-4826-B284-19257A7D5A0A}" srcOrd="0" destOrd="0" presId="urn:microsoft.com/office/officeart/2005/8/layout/hierarchy3"/>
    <dgm:cxn modelId="{0DC6B705-73B3-4529-9EA3-409EF4497273}" srcId="{B91C2A1C-5755-444A-8952-FCC9CDBD705B}" destId="{3227FD14-655D-4796-9961-B82A626D7500}" srcOrd="0" destOrd="0" parTransId="{F6EB59D9-355C-4E1D-8FA9-C611325B53E5}" sibTransId="{A3F756A1-FCE1-447A-8033-7F4B7B24075E}"/>
    <dgm:cxn modelId="{4725375E-CDAB-4B47-BF26-ED9D8AD5CF9A}" type="presOf" srcId="{3227FD14-655D-4796-9961-B82A626D7500}" destId="{09110042-FDA9-4C99-BEB1-B24D8F31F8D7}" srcOrd="1" destOrd="0" presId="urn:microsoft.com/office/officeart/2005/8/layout/hierarchy3"/>
    <dgm:cxn modelId="{B7147C01-D17D-4646-945A-2DBC205EDAB6}" type="presOf" srcId="{D58F7D60-B8E1-42EA-A031-DE251211D1E4}" destId="{D191A442-3BE1-4700-A255-E611215FD90D}" srcOrd="0" destOrd="0" presId="urn:microsoft.com/office/officeart/2005/8/layout/hierarchy3"/>
    <dgm:cxn modelId="{CAB59F52-3CB6-41F4-BA8F-B7B0D7655445}" srcId="{CCA90ECC-DE8C-42F2-9C1D-DBE1A38A0153}" destId="{208D9809-570B-4B86-96B0-7FD2DB908148}" srcOrd="2" destOrd="0" parTransId="{0AAFD195-A7BC-4A95-8747-59B8956DF272}" sibTransId="{45B3B745-DD11-47A2-B197-83C48F33AC8F}"/>
    <dgm:cxn modelId="{6D1E572A-6437-42F7-8513-292794B3B2FF}" type="presOf" srcId="{8DD771D6-DB11-417D-93C5-B09CEA9EF98F}" destId="{5F1CCD25-25BE-400E-9D03-A69691BB7ED3}" srcOrd="0" destOrd="0" presId="urn:microsoft.com/office/officeart/2005/8/layout/hierarchy3"/>
    <dgm:cxn modelId="{34E6A45F-D2A2-4A08-B691-A9B5129A45C1}" type="presOf" srcId="{CEED3246-9F81-4729-963B-E798E6C97014}" destId="{7D6C24C6-F092-4571-8574-D25C4C93942F}" srcOrd="0" destOrd="0" presId="urn:microsoft.com/office/officeart/2005/8/layout/hierarchy3"/>
    <dgm:cxn modelId="{CF2C307B-ACB3-4308-BFFE-45335D720E7E}" srcId="{CCA90ECC-DE8C-42F2-9C1D-DBE1A38A0153}" destId="{EABC2A30-583A-4091-AFB4-F9901CF5FAF5}" srcOrd="1" destOrd="0" parTransId="{3D9F7C0C-6A72-4085-A895-C6E3962E6F79}" sibTransId="{9A4969F2-0333-4141-9DA9-6BB6F5339962}"/>
    <dgm:cxn modelId="{0837442F-C8D1-45B2-A22D-D3F87B6314CC}" type="presOf" srcId="{208D9809-570B-4B86-96B0-7FD2DB908148}" destId="{B62B6899-8435-4738-9274-F6228D7D2CEB}" srcOrd="0" destOrd="0" presId="urn:microsoft.com/office/officeart/2005/8/layout/hierarchy3"/>
    <dgm:cxn modelId="{A0C094A0-BB2D-4D46-8ADC-DC6B8E7DE6D6}" srcId="{3227FD14-655D-4796-9961-B82A626D7500}" destId="{CEED3246-9F81-4729-963B-E798E6C97014}" srcOrd="1" destOrd="0" parTransId="{B9905B7E-2872-4FB7-83E8-C528FB3CEF4C}" sibTransId="{82AF3373-461F-4110-939F-C3E23559D45A}"/>
    <dgm:cxn modelId="{A0B79219-0F67-4ADE-B28C-B70534D24692}" type="presOf" srcId="{2DA8D8C1-CDDC-4300-8FDF-DD5CAABE7A59}" destId="{FD1000CC-7DA0-472D-934A-B52D5605B5BC}" srcOrd="0" destOrd="0" presId="urn:microsoft.com/office/officeart/2005/8/layout/hierarchy3"/>
    <dgm:cxn modelId="{2F578992-82D3-4CB6-A71B-A054161DEDD1}" srcId="{3227FD14-655D-4796-9961-B82A626D7500}" destId="{AAAC904C-ECDC-463F-B64E-D9DFB3A0EA76}" srcOrd="3" destOrd="0" parTransId="{499A4F5F-1970-444A-BC2F-7BC704509D63}" sibTransId="{A411045A-1004-4170-884D-6B9BA0A8AFD8}"/>
    <dgm:cxn modelId="{8CA7D038-7A0F-41DC-880A-F305A8394F74}" type="presOf" srcId="{EABC2A30-583A-4091-AFB4-F9901CF5FAF5}" destId="{883A1B83-1153-43A9-95B2-9C7C4F5FBA9A}" srcOrd="0" destOrd="0" presId="urn:microsoft.com/office/officeart/2005/8/layout/hierarchy3"/>
    <dgm:cxn modelId="{E780AB75-902B-4C19-80F2-A248ECD39B30}" srcId="{3227FD14-655D-4796-9961-B82A626D7500}" destId="{D58F7D60-B8E1-42EA-A031-DE251211D1E4}" srcOrd="0" destOrd="0" parTransId="{FC8A9819-3E93-4C41-9FBE-0F7BA1122FCB}" sibTransId="{25ED140B-7719-4F36-BAD5-D065C5E087BB}"/>
    <dgm:cxn modelId="{0C2201E3-C4A6-4F36-85C8-AA457CBD216C}" type="presOf" srcId="{3D9F7C0C-6A72-4085-A895-C6E3962E6F79}" destId="{224C84CD-1A00-4265-A05F-8258EC3AE334}" srcOrd="0" destOrd="0" presId="urn:microsoft.com/office/officeart/2005/8/layout/hierarchy3"/>
    <dgm:cxn modelId="{1A89EA13-039C-4096-B91E-F4B507303A9F}" type="presOf" srcId="{AAAC904C-ECDC-463F-B64E-D9DFB3A0EA76}" destId="{450BD2BA-44DB-4F82-9A72-0FDC0F38328B}" srcOrd="0" destOrd="0" presId="urn:microsoft.com/office/officeart/2005/8/layout/hierarchy3"/>
    <dgm:cxn modelId="{0EB43C70-1877-407D-BA5B-81A4C3EA40F3}" type="presOf" srcId="{3227FD14-655D-4796-9961-B82A626D7500}" destId="{5F5012FE-568A-4DFA-9106-E58F9633D8E9}" srcOrd="0" destOrd="0" presId="urn:microsoft.com/office/officeart/2005/8/layout/hierarchy3"/>
    <dgm:cxn modelId="{E8C0E65F-B717-42FD-A374-BBA1222B7F16}" type="presOf" srcId="{B9905B7E-2872-4FB7-83E8-C528FB3CEF4C}" destId="{58FE0DAA-E870-4BEE-9AAB-003F75B16C55}" srcOrd="0" destOrd="0" presId="urn:microsoft.com/office/officeart/2005/8/layout/hierarchy3"/>
    <dgm:cxn modelId="{D38A234C-F022-48CA-8130-EBD404F7AD3A}" srcId="{CCA90ECC-DE8C-42F2-9C1D-DBE1A38A0153}" destId="{8DD771D6-DB11-417D-93C5-B09CEA9EF98F}" srcOrd="0" destOrd="0" parTransId="{2DA8D8C1-CDDC-4300-8FDF-DD5CAABE7A59}" sibTransId="{31CBA46B-6A08-4666-A25B-1891FC6FF247}"/>
    <dgm:cxn modelId="{9DE12BA4-72B1-4E83-B45E-44CBD3CEB44E}" srcId="{3227FD14-655D-4796-9961-B82A626D7500}" destId="{6C5DF485-6A71-4770-A8F9-58CD9CE48298}" srcOrd="2" destOrd="0" parTransId="{4049AF63-3299-4E4F-96DA-D6DB625652F8}" sibTransId="{23606FD5-1F17-4436-90E1-CC85AA8CA35C}"/>
    <dgm:cxn modelId="{F8374682-EEF1-4956-A5E1-AE86C02340DF}" type="presOf" srcId="{4049AF63-3299-4E4F-96DA-D6DB625652F8}" destId="{BA479225-1C44-440A-B0E2-1A48F1286FA2}" srcOrd="0" destOrd="0" presId="urn:microsoft.com/office/officeart/2005/8/layout/hierarchy3"/>
    <dgm:cxn modelId="{42A8979C-4BAC-44F3-9BD7-DE6DAB6E0BB7}" type="presOf" srcId="{6C5DF485-6A71-4770-A8F9-58CD9CE48298}" destId="{C88F26F4-FA3C-447F-9E87-FF477CF332C1}" srcOrd="0" destOrd="0" presId="urn:microsoft.com/office/officeart/2005/8/layout/hierarchy3"/>
    <dgm:cxn modelId="{72678D49-829F-43D3-84A8-F682435DD06D}" type="presOf" srcId="{B91C2A1C-5755-444A-8952-FCC9CDBD705B}" destId="{FDD764EA-7CF9-4898-86BA-2EB98B9CCECB}" srcOrd="0" destOrd="0" presId="urn:microsoft.com/office/officeart/2005/8/layout/hierarchy3"/>
    <dgm:cxn modelId="{12EB6D75-D7A5-459E-A40C-006437218D2F}" type="presParOf" srcId="{FDD764EA-7CF9-4898-86BA-2EB98B9CCECB}" destId="{161D821A-714E-45D9-87AA-501C1048AEEB}" srcOrd="0" destOrd="0" presId="urn:microsoft.com/office/officeart/2005/8/layout/hierarchy3"/>
    <dgm:cxn modelId="{A5E61E53-B2D2-406C-B169-8A73437FDC8E}" type="presParOf" srcId="{161D821A-714E-45D9-87AA-501C1048AEEB}" destId="{A52B9A46-6F5C-4DF0-938F-B5CC21513EB9}" srcOrd="0" destOrd="0" presId="urn:microsoft.com/office/officeart/2005/8/layout/hierarchy3"/>
    <dgm:cxn modelId="{1466B7F9-25F6-4FD1-A822-CD10CF330698}" type="presParOf" srcId="{A52B9A46-6F5C-4DF0-938F-B5CC21513EB9}" destId="{5F5012FE-568A-4DFA-9106-E58F9633D8E9}" srcOrd="0" destOrd="0" presId="urn:microsoft.com/office/officeart/2005/8/layout/hierarchy3"/>
    <dgm:cxn modelId="{AAD13662-924D-483D-A460-60E035E941E9}" type="presParOf" srcId="{A52B9A46-6F5C-4DF0-938F-B5CC21513EB9}" destId="{09110042-FDA9-4C99-BEB1-B24D8F31F8D7}" srcOrd="1" destOrd="0" presId="urn:microsoft.com/office/officeart/2005/8/layout/hierarchy3"/>
    <dgm:cxn modelId="{C1A88AF6-9E47-45A4-9DA7-4B54D6050E99}" type="presParOf" srcId="{161D821A-714E-45D9-87AA-501C1048AEEB}" destId="{2C8D42A2-9AC3-4570-BF9E-8B72498AEABA}" srcOrd="1" destOrd="0" presId="urn:microsoft.com/office/officeart/2005/8/layout/hierarchy3"/>
    <dgm:cxn modelId="{C618D61C-7A48-4FD8-9BB2-CC2B8C58D247}" type="presParOf" srcId="{2C8D42A2-9AC3-4570-BF9E-8B72498AEABA}" destId="{2A82E204-09AE-4DEA-ACD0-1E2BA8F5DCD2}" srcOrd="0" destOrd="0" presId="urn:microsoft.com/office/officeart/2005/8/layout/hierarchy3"/>
    <dgm:cxn modelId="{4207D0B5-FEF8-4ECF-801D-75798938BA0C}" type="presParOf" srcId="{2C8D42A2-9AC3-4570-BF9E-8B72498AEABA}" destId="{D191A442-3BE1-4700-A255-E611215FD90D}" srcOrd="1" destOrd="0" presId="urn:microsoft.com/office/officeart/2005/8/layout/hierarchy3"/>
    <dgm:cxn modelId="{4A337793-B813-457B-AB14-784CEE4C4E81}" type="presParOf" srcId="{2C8D42A2-9AC3-4570-BF9E-8B72498AEABA}" destId="{58FE0DAA-E870-4BEE-9AAB-003F75B16C55}" srcOrd="2" destOrd="0" presId="urn:microsoft.com/office/officeart/2005/8/layout/hierarchy3"/>
    <dgm:cxn modelId="{A0A13737-BF02-4EB1-99B5-BF6EC62CCA04}" type="presParOf" srcId="{2C8D42A2-9AC3-4570-BF9E-8B72498AEABA}" destId="{7D6C24C6-F092-4571-8574-D25C4C93942F}" srcOrd="3" destOrd="0" presId="urn:microsoft.com/office/officeart/2005/8/layout/hierarchy3"/>
    <dgm:cxn modelId="{053F6D88-82B7-48E9-AD80-99B7986E6ED9}" type="presParOf" srcId="{2C8D42A2-9AC3-4570-BF9E-8B72498AEABA}" destId="{BA479225-1C44-440A-B0E2-1A48F1286FA2}" srcOrd="4" destOrd="0" presId="urn:microsoft.com/office/officeart/2005/8/layout/hierarchy3"/>
    <dgm:cxn modelId="{940A7F79-4FAF-40CE-A45E-3E6F1485FAA1}" type="presParOf" srcId="{2C8D42A2-9AC3-4570-BF9E-8B72498AEABA}" destId="{C88F26F4-FA3C-447F-9E87-FF477CF332C1}" srcOrd="5" destOrd="0" presId="urn:microsoft.com/office/officeart/2005/8/layout/hierarchy3"/>
    <dgm:cxn modelId="{290345E3-B140-4C32-A7CD-C1EA9C16C2C8}" type="presParOf" srcId="{2C8D42A2-9AC3-4570-BF9E-8B72498AEABA}" destId="{18249300-8CD9-4100-AAFD-71A6C08810D8}" srcOrd="6" destOrd="0" presId="urn:microsoft.com/office/officeart/2005/8/layout/hierarchy3"/>
    <dgm:cxn modelId="{E2AADADA-B1E3-4967-B861-AC0EFD5EC4D6}" type="presParOf" srcId="{2C8D42A2-9AC3-4570-BF9E-8B72498AEABA}" destId="{450BD2BA-44DB-4F82-9A72-0FDC0F38328B}" srcOrd="7" destOrd="0" presId="urn:microsoft.com/office/officeart/2005/8/layout/hierarchy3"/>
    <dgm:cxn modelId="{94B65D76-9057-40BF-9C83-84490D3AAA76}" type="presParOf" srcId="{FDD764EA-7CF9-4898-86BA-2EB98B9CCECB}" destId="{4B3B4620-3CC2-4F58-AF09-3159B3C3C5D7}" srcOrd="1" destOrd="0" presId="urn:microsoft.com/office/officeart/2005/8/layout/hierarchy3"/>
    <dgm:cxn modelId="{A21A26A9-6433-446F-9915-E5DBE2AE7776}" type="presParOf" srcId="{4B3B4620-3CC2-4F58-AF09-3159B3C3C5D7}" destId="{6F1A8622-BD89-4389-8C49-A86DDD134C18}" srcOrd="0" destOrd="0" presId="urn:microsoft.com/office/officeart/2005/8/layout/hierarchy3"/>
    <dgm:cxn modelId="{3E1216FD-5377-416C-A738-171157D3B9EA}" type="presParOf" srcId="{6F1A8622-BD89-4389-8C49-A86DDD134C18}" destId="{DAFB8A9F-A481-4C68-9108-E4C4D351FA8C}" srcOrd="0" destOrd="0" presId="urn:microsoft.com/office/officeart/2005/8/layout/hierarchy3"/>
    <dgm:cxn modelId="{3F5D18B7-B959-430A-9719-A9AF7D7B5D6B}" type="presParOf" srcId="{6F1A8622-BD89-4389-8C49-A86DDD134C18}" destId="{0CBE1FF2-FB10-42B6-81D1-03913301ED00}" srcOrd="1" destOrd="0" presId="urn:microsoft.com/office/officeart/2005/8/layout/hierarchy3"/>
    <dgm:cxn modelId="{B014F925-02E7-4AAA-9BB2-6FA82BBBDA7B}" type="presParOf" srcId="{4B3B4620-3CC2-4F58-AF09-3159B3C3C5D7}" destId="{A5FF0883-0EB8-4B0C-A816-4F66183CC556}" srcOrd="1" destOrd="0" presId="urn:microsoft.com/office/officeart/2005/8/layout/hierarchy3"/>
    <dgm:cxn modelId="{50AF2725-087A-4D79-921B-7E24E51D01B6}" type="presParOf" srcId="{A5FF0883-0EB8-4B0C-A816-4F66183CC556}" destId="{FD1000CC-7DA0-472D-934A-B52D5605B5BC}" srcOrd="0" destOrd="0" presId="urn:microsoft.com/office/officeart/2005/8/layout/hierarchy3"/>
    <dgm:cxn modelId="{7EFAEAAC-B852-4C98-84DA-2215B47BA498}" type="presParOf" srcId="{A5FF0883-0EB8-4B0C-A816-4F66183CC556}" destId="{5F1CCD25-25BE-400E-9D03-A69691BB7ED3}" srcOrd="1" destOrd="0" presId="urn:microsoft.com/office/officeart/2005/8/layout/hierarchy3"/>
    <dgm:cxn modelId="{41098844-6F4B-4528-B293-DAB02A31F13F}" type="presParOf" srcId="{A5FF0883-0EB8-4B0C-A816-4F66183CC556}" destId="{224C84CD-1A00-4265-A05F-8258EC3AE334}" srcOrd="2" destOrd="0" presId="urn:microsoft.com/office/officeart/2005/8/layout/hierarchy3"/>
    <dgm:cxn modelId="{74242674-EC67-4E59-998E-9D67198CB2B4}" type="presParOf" srcId="{A5FF0883-0EB8-4B0C-A816-4F66183CC556}" destId="{883A1B83-1153-43A9-95B2-9C7C4F5FBA9A}" srcOrd="3" destOrd="0" presId="urn:microsoft.com/office/officeart/2005/8/layout/hierarchy3"/>
    <dgm:cxn modelId="{21C3DE2E-1536-4E54-B32D-1A643B99AABC}" type="presParOf" srcId="{A5FF0883-0EB8-4B0C-A816-4F66183CC556}" destId="{69F26316-2083-4826-B284-19257A7D5A0A}" srcOrd="4" destOrd="0" presId="urn:microsoft.com/office/officeart/2005/8/layout/hierarchy3"/>
    <dgm:cxn modelId="{3D817CE4-73BD-40AF-872E-635F3C38CFFE}" type="presParOf" srcId="{A5FF0883-0EB8-4B0C-A816-4F66183CC556}" destId="{B62B6899-8435-4738-9274-F6228D7D2CEB}" srcOrd="5" destOrd="0" presId="urn:microsoft.com/office/officeart/2005/8/layout/hierarchy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0438C-B351-495C-815A-3E9C49819368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D5774-2DDE-41F4-9602-AA892DED7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0438C-B351-495C-815A-3E9C49819368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D5774-2DDE-41F4-9602-AA892DED7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0438C-B351-495C-815A-3E9C49819368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D5774-2DDE-41F4-9602-AA892DED7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0438C-B351-495C-815A-3E9C49819368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D5774-2DDE-41F4-9602-AA892DED7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0438C-B351-495C-815A-3E9C49819368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D5774-2DDE-41F4-9602-AA892DED7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0438C-B351-495C-815A-3E9C49819368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D5774-2DDE-41F4-9602-AA892DED7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0438C-B351-495C-815A-3E9C49819368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D5774-2DDE-41F4-9602-AA892DED7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0438C-B351-495C-815A-3E9C49819368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D5774-2DDE-41F4-9602-AA892DED7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0438C-B351-495C-815A-3E9C49819368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D5774-2DDE-41F4-9602-AA892DED7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0438C-B351-495C-815A-3E9C49819368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D5774-2DDE-41F4-9602-AA892DED7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0438C-B351-495C-815A-3E9C49819368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D5774-2DDE-41F4-9602-AA892DED7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0438C-B351-495C-815A-3E9C49819368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D5774-2DDE-41F4-9602-AA892DED7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Особенности осенней обработки почвы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4929198"/>
            <a:ext cx="6400800" cy="175260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Выполнила  учитель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Колычева Е.А.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МБОУ СОШ п. Южный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Багратионовский район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Калининградская область</a:t>
            </a:r>
          </a:p>
          <a:p>
            <a:endParaRPr lang="ru-RU" dirty="0"/>
          </a:p>
        </p:txBody>
      </p:sp>
      <p:pic>
        <p:nvPicPr>
          <p:cNvPr id="19458" name="Picture 2" descr="http://i063.radikal.ru/0910/d8/a7a1925b60f2.gif"/>
          <p:cNvPicPr>
            <a:picLocks noChangeAspect="1" noChangeArrowheads="1" noCrop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0"/>
            <a:ext cx="2143140" cy="1142984"/>
          </a:xfrm>
          <a:prstGeom prst="rect">
            <a:avLst/>
          </a:prstGeom>
          <a:noFill/>
        </p:spPr>
      </p:pic>
      <p:pic>
        <p:nvPicPr>
          <p:cNvPr id="19460" name="Picture 4" descr="http://i063.radikal.ru/0910/d8/a7a1925b60f2.gif"/>
          <p:cNvPicPr>
            <a:picLocks noChangeAspect="1" noChangeArrowheads="1" noCrop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2071678"/>
            <a:ext cx="1714480" cy="1071570"/>
          </a:xfrm>
          <a:prstGeom prst="rect">
            <a:avLst/>
          </a:prstGeom>
          <a:noFill/>
        </p:spPr>
      </p:pic>
      <p:pic>
        <p:nvPicPr>
          <p:cNvPr id="19462" name="Picture 6" descr="http://i063.radikal.ru/0910/d8/a7a1925b60f2.gif"/>
          <p:cNvPicPr>
            <a:picLocks noChangeAspect="1" noChangeArrowheads="1" noCrop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0800000">
            <a:off x="357158" y="1142984"/>
            <a:ext cx="1643074" cy="1000132"/>
          </a:xfrm>
          <a:prstGeom prst="rect">
            <a:avLst/>
          </a:prstGeom>
          <a:noFill/>
        </p:spPr>
      </p:pic>
      <p:pic>
        <p:nvPicPr>
          <p:cNvPr id="7" name="Picture 4" descr="http://i063.radikal.ru/0910/d8/a7a1925b60f2.gif"/>
          <p:cNvPicPr>
            <a:picLocks noChangeAspect="1" noChangeArrowheads="1" noCrop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0800000">
            <a:off x="0" y="3000372"/>
            <a:ext cx="1428728" cy="1071570"/>
          </a:xfrm>
          <a:prstGeom prst="rect">
            <a:avLst/>
          </a:prstGeom>
          <a:noFill/>
        </p:spPr>
      </p:pic>
      <p:pic>
        <p:nvPicPr>
          <p:cNvPr id="8" name="Picture 4" descr="http://i063.radikal.ru/0910/d8/a7a1925b60f2.gif"/>
          <p:cNvPicPr>
            <a:picLocks noChangeAspect="1" noChangeArrowheads="1" noCrop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0800000">
            <a:off x="0" y="5143512"/>
            <a:ext cx="642910" cy="1071570"/>
          </a:xfrm>
          <a:prstGeom prst="rect">
            <a:avLst/>
          </a:prstGeom>
          <a:noFill/>
        </p:spPr>
      </p:pic>
      <p:pic>
        <p:nvPicPr>
          <p:cNvPr id="10" name="Picture 4" descr="http://i063.radikal.ru/0910/d8/a7a1925b60f2.gif"/>
          <p:cNvPicPr>
            <a:picLocks noChangeAspect="1" noChangeArrowheads="1" noCrop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071942"/>
            <a:ext cx="1214414" cy="10715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Что такое почва?</a:t>
            </a:r>
          </a:p>
          <a:p>
            <a:pPr>
              <a:buNone/>
            </a:pPr>
            <a:r>
              <a:rPr lang="ru-RU" dirty="0" smtClean="0"/>
              <a:t>Какие вы знаете органические и минеральные удобрения? Почему их вносят в почву?</a:t>
            </a:r>
          </a:p>
          <a:p>
            <a:pPr>
              <a:buNone/>
            </a:pPr>
            <a:r>
              <a:rPr lang="ru-RU" dirty="0" smtClean="0"/>
              <a:t>Почему нужно соблюдать нормы внесения удобрений?</a:t>
            </a:r>
          </a:p>
          <a:p>
            <a:pPr>
              <a:buNone/>
            </a:pPr>
            <a:r>
              <a:rPr lang="ru-RU" dirty="0" smtClean="0"/>
              <a:t>В чем заключается осенняя обработка почвы? Каково ее значение?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4" descr="http://img1.liveinternet.ru/images/attach/c/4/78/681/78681061_0_73190_3b8e82d7_XLjpg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72396" y="357166"/>
            <a:ext cx="828675" cy="9286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Домашняя лаборатория</a:t>
            </a:r>
            <a:b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«Юный натуралист»</a:t>
            </a:r>
            <a:endParaRPr lang="ru-RU" sz="3600" b="1" i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Проведи наблюдения за осенней обработкой почвы на приусадебном участке, городе, даче.</a:t>
            </a:r>
            <a:endParaRPr lang="ru-RU" dirty="0"/>
          </a:p>
        </p:txBody>
      </p:sp>
      <p:pic>
        <p:nvPicPr>
          <p:cNvPr id="4" name="Picture 4" descr="http://img1.liveinternet.ru/images/attach/c/4/78/681/78681061_0_73190_3b8e82d7_XLjpg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72396" y="357166"/>
            <a:ext cx="1143008" cy="9286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Источники информации</a:t>
            </a:r>
            <a:endParaRPr lang="ru-RU" sz="3200" b="1" i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http://berrylib.ru/</a:t>
            </a:r>
            <a:r>
              <a:rPr lang="ru-RU" dirty="0" smtClean="0"/>
              <a:t> - Библиотека по садоводству</a:t>
            </a:r>
          </a:p>
          <a:p>
            <a:r>
              <a:rPr lang="en-US" dirty="0" smtClean="0"/>
              <a:t>http://articles.agronationale.ru</a:t>
            </a:r>
            <a:r>
              <a:rPr lang="ru-RU" dirty="0" smtClean="0"/>
              <a:t> - Удобрения и агрохимия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14290"/>
            <a:ext cx="7400948" cy="11430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Удобрения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4" name="Picture 4" descr="http://img1.liveinternet.ru/images/attach/c/4/78/681/78681061_0_73190_3b8e82d7_XLjpg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72396" y="214290"/>
            <a:ext cx="1143008" cy="928694"/>
          </a:xfrm>
          <a:prstGeom prst="rect">
            <a:avLst/>
          </a:prstGeom>
          <a:noFill/>
        </p:spPr>
      </p:pic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57200" y="1142984"/>
          <a:ext cx="8229600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Компост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Смесь растительных остатков, </a:t>
            </a:r>
            <a:br>
              <a:rPr lang="ru-RU" sz="31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торфа, навоза, почвы</a:t>
            </a:r>
            <a:endParaRPr lang="ru-RU" sz="3100" b="1" i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                 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Компостная куча</a:t>
            </a:r>
            <a:endParaRPr lang="ru-RU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0" name="AutoShape 2" descr="http://thelib.ru/books/00/13/92/00139270/i_005.png"/>
          <p:cNvSpPr>
            <a:spLocks noChangeAspect="1" noChangeArrowheads="1"/>
          </p:cNvSpPr>
          <p:nvPr/>
        </p:nvSpPr>
        <p:spPr bwMode="auto">
          <a:xfrm>
            <a:off x="155575" y="-1325563"/>
            <a:ext cx="4010025" cy="27622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7412" name="Picture 4" descr="http://thelib.ru/books/00/13/92/00139270/i_005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918" y="2571744"/>
            <a:ext cx="5143536" cy="3500462"/>
          </a:xfrm>
          <a:prstGeom prst="rect">
            <a:avLst/>
          </a:prstGeom>
          <a:noFill/>
        </p:spPr>
      </p:pic>
      <p:pic>
        <p:nvPicPr>
          <p:cNvPr id="6" name="Picture 4" descr="http://img1.liveinternet.ru/images/attach/c/4/78/681/78681061_0_73190_3b8e82d7_XLjpg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3834" y="214290"/>
            <a:ext cx="1214446" cy="9286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Зеленые удобрения</a:t>
            </a:r>
            <a:endParaRPr lang="ru-RU" sz="3600" b="1" i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928934"/>
            <a:ext cx="8229600" cy="328614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endParaRPr lang="ru-RU" sz="2800" b="1" i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00100" y="1285861"/>
            <a:ext cx="764386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Для обогащения почвы элементами питания растений на некоторых полях специально высеивают растения, которые затем запахивают </a:t>
            </a: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(зеленые удобрения)</a:t>
            </a:r>
          </a:p>
          <a:p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85720" y="3286124"/>
          <a:ext cx="8501123" cy="30092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702"/>
                <a:gridCol w="2178859"/>
                <a:gridCol w="2125281"/>
                <a:gridCol w="2125281"/>
              </a:tblGrid>
              <a:tr h="928694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Люпин</a:t>
                      </a:r>
                      <a:endParaRPr lang="ru-RU" sz="28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Люцерна</a:t>
                      </a:r>
                      <a:endParaRPr lang="ru-RU" sz="28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Донник</a:t>
                      </a:r>
                    </a:p>
                    <a:p>
                      <a:pPr algn="ctr"/>
                      <a:r>
                        <a:rPr lang="ru-RU" sz="2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белый</a:t>
                      </a:r>
                      <a:endParaRPr lang="ru-RU" sz="28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Донник желтый</a:t>
                      </a:r>
                      <a:endParaRPr lang="ru-RU" sz="28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06437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" name="Picture 4" descr="http://img1.liveinternet.ru/images/attach/c/4/78/681/78681061_0_73190_3b8e82d7_XLjpg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72396" y="357166"/>
            <a:ext cx="1143008" cy="928694"/>
          </a:xfrm>
          <a:prstGeom prst="rect">
            <a:avLst/>
          </a:prstGeom>
          <a:noFill/>
        </p:spPr>
      </p:pic>
      <p:pic>
        <p:nvPicPr>
          <p:cNvPr id="6146" name="Picture 2" descr="http://club.foto.ru/gallery/images/photo/2007/06/20/875905.jpg"/>
          <p:cNvPicPr>
            <a:picLocks noChangeAspect="1" noChangeArrowheads="1"/>
          </p:cNvPicPr>
          <p:nvPr/>
        </p:nvPicPr>
        <p:blipFill>
          <a:blip r:embed="rId3" cstate="print"/>
          <a:srcRect l="3571" t="3448" r="3571" b="3448"/>
          <a:stretch>
            <a:fillRect/>
          </a:stretch>
        </p:blipFill>
        <p:spPr bwMode="auto">
          <a:xfrm>
            <a:off x="357158" y="4214818"/>
            <a:ext cx="2000264" cy="2000264"/>
          </a:xfrm>
          <a:prstGeom prst="rect">
            <a:avLst/>
          </a:prstGeom>
          <a:noFill/>
          <a:ln w="28575">
            <a:solidFill>
              <a:schemeClr val="bg2">
                <a:lumMod val="25000"/>
              </a:schemeClr>
            </a:solidFill>
          </a:ln>
        </p:spPr>
      </p:pic>
      <p:pic>
        <p:nvPicPr>
          <p:cNvPr id="6148" name="Picture 4" descr="http://www.geragyventi.lt/wp-content/uploads/2011/03/alfalf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28860" y="4214818"/>
            <a:ext cx="2143140" cy="2000264"/>
          </a:xfrm>
          <a:prstGeom prst="rect">
            <a:avLst/>
          </a:prstGeom>
          <a:noFill/>
          <a:ln w="28575">
            <a:solidFill>
              <a:schemeClr val="bg2">
                <a:lumMod val="25000"/>
              </a:schemeClr>
            </a:solidFill>
          </a:ln>
        </p:spPr>
      </p:pic>
      <p:pic>
        <p:nvPicPr>
          <p:cNvPr id="6150" name="Picture 6" descr="http://medovoi.com/wp-content/uploads/2008/08/d0705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3439" y="4214818"/>
            <a:ext cx="2071701" cy="2000264"/>
          </a:xfrm>
          <a:prstGeom prst="rect">
            <a:avLst/>
          </a:prstGeom>
          <a:noFill/>
          <a:ln w="28575">
            <a:solidFill>
              <a:schemeClr val="bg2">
                <a:lumMod val="25000"/>
              </a:schemeClr>
            </a:solidFill>
          </a:ln>
        </p:spPr>
      </p:pic>
      <p:pic>
        <p:nvPicPr>
          <p:cNvPr id="6152" name="Picture 8" descr="http://www.kulichki.com/tolkien/arhiv/manuscr/Flowers/melilot1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86578" y="4214818"/>
            <a:ext cx="1928826" cy="2000264"/>
          </a:xfrm>
          <a:prstGeom prst="rect">
            <a:avLst/>
          </a:prstGeom>
          <a:noFill/>
          <a:ln w="38100">
            <a:solidFill>
              <a:schemeClr val="bg2">
                <a:lumMod val="2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Осенние работы </a:t>
            </a:r>
            <a:b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учебно-опытном участке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505461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На учебно-опытном участке почву обрабатывают вручную лопатами, рыхлителями, вилами, ручными культиваторами и другими орудиями. Сначала с делянок убирают все растительные остатки, затем вносят удобрения.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2" name="Picture 4" descr="http://img3.proshkolu.ru/content/media/pic/std/3000000/2611000/2610922-f54ea5b60c4d18f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3357562"/>
            <a:ext cx="5500726" cy="3152777"/>
          </a:xfrm>
          <a:prstGeom prst="rect">
            <a:avLst/>
          </a:prstGeom>
          <a:noFill/>
          <a:ln w="28575">
            <a:solidFill>
              <a:schemeClr val="bg2">
                <a:lumMod val="25000"/>
              </a:schemeClr>
            </a:solidFill>
          </a:ln>
        </p:spPr>
      </p:pic>
      <p:pic>
        <p:nvPicPr>
          <p:cNvPr id="7" name="Picture 4" descr="http://img1.liveinternet.ru/images/attach/c/4/78/681/78681061_0_73190_3b8e82d7_XLjpg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72396" y="357166"/>
            <a:ext cx="1185865" cy="9286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Осенние работы в поле</a:t>
            </a:r>
            <a:endParaRPr lang="ru-RU" sz="3200" b="1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 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Перед глубокой вспашкой на поверхности поля разбрасывают органические, а иногда и минеральные удобрения. Эту работу выполняют специальные машины.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Осеннюю вспашку почвы называют </a:t>
            </a:r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зяблевой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так как проводят ее под зимние морозы</a:t>
            </a:r>
          </a:p>
        </p:txBody>
      </p:sp>
      <p:pic>
        <p:nvPicPr>
          <p:cNvPr id="4" name="Picture 4" descr="http://img1.liveinternet.ru/images/attach/c/4/78/681/78681061_0_73190_3b8e82d7_XLjpg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0958" y="357166"/>
            <a:ext cx="1257303" cy="928694"/>
          </a:xfrm>
          <a:prstGeom prst="rect">
            <a:avLst/>
          </a:prstGeom>
          <a:noFill/>
        </p:spPr>
      </p:pic>
      <p:pic>
        <p:nvPicPr>
          <p:cNvPr id="5126" name="Picture 6" descr="http://donauto.dn.ua/news/1253024798-04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3786190"/>
            <a:ext cx="4929222" cy="2786082"/>
          </a:xfrm>
          <a:prstGeom prst="rect">
            <a:avLst/>
          </a:prstGeom>
          <a:noFill/>
          <a:ln w="38100">
            <a:solidFill>
              <a:schemeClr val="bg2">
                <a:lumMod val="2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Нормы внесения удобрений в почву</a:t>
            </a:r>
            <a:endParaRPr lang="ru-RU" sz="3200" b="1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http://img1.liveinternet.ru/images/attach/c/4/78/681/78681061_0_73190_3b8e82d7_XLjpg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15272" y="1000108"/>
            <a:ext cx="1214446" cy="928694"/>
          </a:xfrm>
          <a:prstGeom prst="rect">
            <a:avLst/>
          </a:prstGeom>
          <a:noFill/>
        </p:spPr>
      </p:pic>
      <p:sp>
        <p:nvSpPr>
          <p:cNvPr id="7" name="Скругленный прямоугольник 6"/>
          <p:cNvSpPr/>
          <p:nvPr/>
        </p:nvSpPr>
        <p:spPr>
          <a:xfrm>
            <a:off x="2857488" y="1214422"/>
            <a:ext cx="3357586" cy="107157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Норма удобрений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285852" y="3357562"/>
            <a:ext cx="3000396" cy="121444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Выращиваемые культуры</a:t>
            </a:r>
            <a:endParaRPr lang="ru-RU" sz="28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000628" y="3357562"/>
            <a:ext cx="3000396" cy="1214446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Состав почвы</a:t>
            </a:r>
            <a:endParaRPr lang="ru-RU" sz="28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лево 11"/>
          <p:cNvSpPr/>
          <p:nvPr/>
        </p:nvSpPr>
        <p:spPr>
          <a:xfrm rot="17829783">
            <a:off x="2950086" y="2589549"/>
            <a:ext cx="978408" cy="484632"/>
          </a:xfrm>
          <a:prstGeom prst="lef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лево 12"/>
          <p:cNvSpPr/>
          <p:nvPr/>
        </p:nvSpPr>
        <p:spPr>
          <a:xfrm rot="14567891">
            <a:off x="5236320" y="2589543"/>
            <a:ext cx="978408" cy="484632"/>
          </a:xfrm>
          <a:prstGeom prst="lef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71472" y="4643446"/>
            <a:ext cx="82153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недостаточное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так и </a:t>
            </a: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избыточное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внесение удобрений отрицательно влияет на рост и развитие растений.</a:t>
            </a:r>
          </a:p>
          <a:p>
            <a:pPr marL="457200" indent="-457200">
              <a:buAutoNum type="arabicPeriod"/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Недостаток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плохой урожай</a:t>
            </a:r>
          </a:p>
          <a:p>
            <a:pPr marL="457200" indent="-457200">
              <a:buAutoNum type="arabicPeriod"/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Избыток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плохое качество урожая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Примерные нормы внесения органических удобрений</a:t>
            </a:r>
            <a:endParaRPr lang="ru-RU" sz="2800" b="1" i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285851" y="857231"/>
          <a:ext cx="6572298" cy="56776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766"/>
                <a:gridCol w="2190766"/>
                <a:gridCol w="2190766"/>
              </a:tblGrid>
              <a:tr h="357190">
                <a:tc rowSpan="2">
                  <a:txBody>
                    <a:bodyPr/>
                    <a:lstStyle/>
                    <a:p>
                      <a:pPr algn="ctr"/>
                      <a:endParaRPr lang="ru-RU" sz="200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Культура</a:t>
                      </a:r>
                      <a:endParaRPr lang="ru-RU" sz="20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Органические</a:t>
                      </a:r>
                      <a:r>
                        <a:rPr lang="ru-RU" sz="200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удобрения, кг/м³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193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Навоз</a:t>
                      </a:r>
                      <a:endParaRPr lang="ru-RU" sz="2000" b="1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Компост</a:t>
                      </a:r>
                      <a:endParaRPr lang="ru-RU" sz="2000" b="1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4200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Морковь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4200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Свекла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4-5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4200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Редис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3-4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3-4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4200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Репа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4200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Петрушка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4200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Лук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4200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Чеснок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4200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Огурец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4200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Горох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4200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Тюльпан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4200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Календула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Значение осенней обработки почвы</a:t>
            </a:r>
            <a:endParaRPr lang="ru-RU" sz="3200" b="1" i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768865"/>
          </a:xfrm>
        </p:spPr>
        <p:txBody>
          <a:bodyPr/>
          <a:lstStyle/>
          <a:p>
            <a:pPr marL="514350" indent="-514350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http://img1.liveinternet.ru/images/attach/c/4/78/681/78681061_0_73190_3b8e82d7_XLjpg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9554" y="0"/>
            <a:ext cx="1214446" cy="928694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857232"/>
          <a:ext cx="8572560" cy="574081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000528"/>
                <a:gridCol w="4572032"/>
              </a:tblGrid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Цель</a:t>
                      </a:r>
                      <a:endParaRPr lang="ru-RU" sz="3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Результат</a:t>
                      </a:r>
                      <a:endParaRPr lang="ru-RU" sz="3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778202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Создать глубокий рыхлый слой почвы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рыхлый слой почвы лучше проникают вода и воздух, почва лучше прогревается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785818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Заделать в почву удобрения, остатки растений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Почва обогащается питательными веществами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945914">
                <a:tc>
                  <a:txBody>
                    <a:bodyPr/>
                    <a:lstStyle/>
                    <a:p>
                      <a:r>
                        <a:rPr lang="ru-RU" dirty="0" smtClean="0"/>
                        <a:t>Заделать на глубину </a:t>
                      </a:r>
                      <a:r>
                        <a:rPr lang="ru-RU" baseline="0" dirty="0" smtClean="0"/>
                        <a:t> семена </a:t>
                      </a:r>
                      <a:r>
                        <a:rPr lang="ru-RU" dirty="0" smtClean="0"/>
                        <a:t>сорняков, вынести на поверхность </a:t>
                      </a:r>
                      <a:r>
                        <a:rPr lang="ru-RU" baseline="0" dirty="0" smtClean="0"/>
                        <a:t> корни</a:t>
                      </a:r>
                      <a:r>
                        <a:rPr lang="ru-RU" dirty="0" smtClean="0"/>
                        <a:t> сорняков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Уменьшается количество сорняков, так как многие семена с большой глубины не прорастут</a:t>
                      </a:r>
                      <a:r>
                        <a:rPr lang="ru-RU" baseline="0" dirty="0" smtClean="0"/>
                        <a:t> весной, а корни сорняков на поверхности почвы погибнут от морозов и иссушения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945914">
                <a:tc>
                  <a:txBody>
                    <a:bodyPr/>
                    <a:lstStyle/>
                    <a:p>
                      <a:r>
                        <a:rPr lang="ru-RU" dirty="0" smtClean="0"/>
                        <a:t>Вынести на поверхность спрятавшихся на зиму в почву насекомых-вредителей, и заделать на глубину тех, которые  зимуют на</a:t>
                      </a:r>
                      <a:r>
                        <a:rPr lang="ru-RU" baseline="0" dirty="0" smtClean="0"/>
                        <a:t> почвы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Уменьшается количество насекомых-вредителей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945914">
                <a:tc>
                  <a:txBody>
                    <a:bodyPr/>
                    <a:lstStyle/>
                    <a:p>
                      <a:r>
                        <a:rPr lang="ru-RU" dirty="0" smtClean="0"/>
                        <a:t>Создать бугры, неровности на поверхности поля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Зимой на полях задерживается снег  и от этого увеличивается запас влаги в почве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797</TotalTime>
  <Words>401</Words>
  <Application>Microsoft Office PowerPoint</Application>
  <PresentationFormat>Экран (4:3)</PresentationFormat>
  <Paragraphs>99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Особенности осенней обработки почвы</vt:lpstr>
      <vt:lpstr>Удобрения</vt:lpstr>
      <vt:lpstr>Компост Смесь растительных остатков,  торфа, навоза, почвы</vt:lpstr>
      <vt:lpstr>Зеленые удобрения</vt:lpstr>
      <vt:lpstr>Осенние работы  на учебно-опытном участке</vt:lpstr>
      <vt:lpstr>Осенние работы в поле</vt:lpstr>
      <vt:lpstr>Нормы внесения удобрений в почву</vt:lpstr>
      <vt:lpstr>Примерные нормы внесения органических удобрений</vt:lpstr>
      <vt:lpstr>Значение осенней обработки почвы</vt:lpstr>
      <vt:lpstr>Слайд 10</vt:lpstr>
      <vt:lpstr>Домашняя лаборатория «Юный натуралист»</vt:lpstr>
      <vt:lpstr>Источники информации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осенней обработки почвы</dc:title>
  <dc:creator>дом</dc:creator>
  <cp:lastModifiedBy>дом</cp:lastModifiedBy>
  <cp:revision>83</cp:revision>
  <dcterms:created xsi:type="dcterms:W3CDTF">2013-08-08T22:15:52Z</dcterms:created>
  <dcterms:modified xsi:type="dcterms:W3CDTF">2013-08-13T11:37:45Z</dcterms:modified>
</cp:coreProperties>
</file>