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5000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Гасенко</a:t>
            </a:r>
            <a:r>
              <a:rPr lang="ru-RU" dirty="0" smtClean="0"/>
              <a:t> М.С.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Кемерово, 2014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88958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БУМАЖНЫЕ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ФАНТАЗИИ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«Сирень»</a:t>
            </a:r>
            <a:endParaRPr lang="ru-RU" sz="3600" dirty="0"/>
          </a:p>
        </p:txBody>
      </p:sp>
      <p:pic>
        <p:nvPicPr>
          <p:cNvPr id="5122" name="Picture 2" descr="C:\Users\Win 7\Desktop\2014-03-20 09.53.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276872"/>
            <a:ext cx="4224469" cy="316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Win 7\Desktop\2014-03-20 09.59.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4320480" cy="316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914400"/>
            <a:ext cx="7851648" cy="1828800"/>
          </a:xfrm>
        </p:spPr>
        <p:txBody>
          <a:bodyPr/>
          <a:lstStyle/>
          <a:p>
            <a:r>
              <a:rPr lang="ru-RU" dirty="0" smtClean="0"/>
              <a:t>«ЧУДЕСА ИЗ БУМАГИ»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Win 7\Desktop\2014-03-20 10.02.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9144000" cy="6075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Win 7\Desktop\2014-03-20 10.03.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Win 7\Desktop\2014-03-12 12.38.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in 7\Desktop\2014-03-24 09.22.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459432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Итак, в результате проведённой работы, дети стали более внимательными, усидчивыми. Выполнение поделок способом аппликации очень заинтересовало детей. </a:t>
            </a:r>
            <a:endParaRPr lang="ru-RU" sz="4000" dirty="0"/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80728"/>
            <a:ext cx="7854696" cy="4000408"/>
          </a:xfrm>
        </p:spPr>
        <p:txBody>
          <a:bodyPr>
            <a:normAutofit/>
          </a:bodyPr>
          <a:lstStyle/>
          <a:p>
            <a:r>
              <a:rPr lang="ru-RU" i="1" dirty="0" smtClean="0"/>
              <a:t>«Способность понимать прекрасное умом и сердцем наиболее успешно развивается тогда, когда ребенок активно воссоздает художественные образы в своем воображении при восприятии произведений искусства, одновременно участвуя в доступных ему формах художественной деятельности».</a:t>
            </a:r>
            <a:endParaRPr lang="ru-RU" dirty="0" smtClean="0"/>
          </a:p>
          <a:p>
            <a:r>
              <a:rPr lang="ru-RU" i="1" dirty="0" smtClean="0"/>
              <a:t>А.В. Запорожец</a:t>
            </a:r>
            <a:endParaRPr lang="ru-RU" dirty="0"/>
          </a:p>
        </p:txBody>
      </p:sp>
      <p:pic>
        <p:nvPicPr>
          <p:cNvPr id="1026" name="Picture 2" descr="C:\Users\Win 7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4221088"/>
            <a:ext cx="2766053" cy="207454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7854696" cy="6120680"/>
          </a:xfrm>
        </p:spPr>
        <p:txBody>
          <a:bodyPr/>
          <a:lstStyle/>
          <a:p>
            <a:pPr algn="just"/>
            <a:r>
              <a:rPr lang="ru-RU" b="1" u="sng" dirty="0" smtClean="0"/>
              <a:t>Цель проекта: </a:t>
            </a:r>
            <a:r>
              <a:rPr lang="ru-RU" dirty="0" smtClean="0"/>
              <a:t>Развитие у детей 3 – 4 лет творческой направленности в процессе работы с бумагой и установление доверительных отношений дошкольников со взрослыми.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u="sng" dirty="0" smtClean="0"/>
              <a:t>Гипотеза: </a:t>
            </a:r>
            <a:r>
              <a:rPr lang="ru-RU" dirty="0" smtClean="0"/>
              <a:t> Бумага – важнейшее изобретение человека. Никакой другой материал или устройства (компьютер и др.) не способны её заменить.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u="sng" dirty="0" smtClean="0"/>
              <a:t>Предмет исследования</a:t>
            </a:r>
            <a:r>
              <a:rPr lang="ru-RU" dirty="0" smtClean="0"/>
              <a:t>: свойства бумаги.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b="1" u="sng" dirty="0" smtClean="0"/>
              <a:t>Объект исследования</a:t>
            </a:r>
            <a:r>
              <a:rPr lang="ru-RU" dirty="0" smtClean="0"/>
              <a:t>: бумага.</a:t>
            </a:r>
          </a:p>
          <a:p>
            <a:pPr algn="just"/>
            <a:endParaRPr lang="ru-RU" b="1" u="sng" dirty="0" smtClean="0"/>
          </a:p>
          <a:p>
            <a:pPr algn="just"/>
            <a:endParaRPr lang="ru-RU" b="1" u="sng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531440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Реализация проекта: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80920" cy="482453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ym typeface="Symbol"/>
              </a:rPr>
              <a:t></a:t>
            </a:r>
            <a:r>
              <a:rPr lang="ru-RU" b="1" dirty="0" smtClean="0"/>
              <a:t>  Обучающий этап «Волшебная бумага»:</a:t>
            </a:r>
            <a:endParaRPr lang="ru-RU" dirty="0" smtClean="0"/>
          </a:p>
          <a:p>
            <a:pPr lvl="0" algn="l">
              <a:buFont typeface="Wingdings" pitchFamily="2" charset="2"/>
              <a:buChar char="ü"/>
            </a:pPr>
            <a:r>
              <a:rPr lang="ru-RU" dirty="0" smtClean="0"/>
              <a:t>Знакомство детей с историей возникновения бумаги 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/>
              <a:t>Знакомство со свойствами бумаги </a:t>
            </a:r>
          </a:p>
          <a:p>
            <a:pPr algn="l"/>
            <a:r>
              <a:rPr lang="ru-RU" b="1" dirty="0" smtClean="0">
                <a:sym typeface="Symbol"/>
              </a:rPr>
              <a:t></a:t>
            </a:r>
            <a:r>
              <a:rPr lang="ru-RU" b="1" dirty="0" smtClean="0"/>
              <a:t>  Развивающий этап «Уроки воображения»:</a:t>
            </a:r>
            <a:endParaRPr lang="ru-RU" dirty="0" smtClean="0"/>
          </a:p>
          <a:p>
            <a:pPr lvl="0" algn="l">
              <a:buFont typeface="Wingdings" pitchFamily="2" charset="2"/>
              <a:buChar char="ü"/>
            </a:pPr>
            <a:r>
              <a:rPr lang="ru-RU" dirty="0" smtClean="0"/>
              <a:t>«Весна пришла» 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/>
              <a:t>«Корзина с цветами» 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/>
              <a:t>«Наш весенний ручеек….» </a:t>
            </a:r>
          </a:p>
          <a:p>
            <a:pPr lvl="0" algn="l">
              <a:buFont typeface="Wingdings" pitchFamily="2" charset="2"/>
              <a:buChar char="ü"/>
            </a:pPr>
            <a:r>
              <a:rPr lang="ru-RU" dirty="0" smtClean="0"/>
              <a:t>«Сирень» </a:t>
            </a:r>
          </a:p>
          <a:p>
            <a:pPr algn="l"/>
            <a:r>
              <a:rPr lang="ru-RU" b="1" dirty="0" smtClean="0">
                <a:sym typeface="Symbol"/>
              </a:rPr>
              <a:t></a:t>
            </a:r>
            <a:r>
              <a:rPr lang="ru-RU" b="1" dirty="0" smtClean="0"/>
              <a:t>  Закрепляющий этап «Чудеса из бумаги»:</a:t>
            </a:r>
            <a:endParaRPr lang="ru-RU" dirty="0" smtClean="0"/>
          </a:p>
          <a:p>
            <a:pPr lvl="0" algn="l">
              <a:buFont typeface="Wingdings" pitchFamily="2" charset="2"/>
              <a:buChar char="ü"/>
            </a:pPr>
            <a:r>
              <a:rPr lang="ru-RU" dirty="0" smtClean="0"/>
              <a:t>Выставка детских работ.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1323528"/>
            <a:ext cx="8064896" cy="2255168"/>
          </a:xfrm>
        </p:spPr>
        <p:txBody>
          <a:bodyPr/>
          <a:lstStyle/>
          <a:p>
            <a:pPr algn="ctr"/>
            <a:r>
              <a:rPr lang="ru-RU" dirty="0" smtClean="0"/>
              <a:t>«Волшебная бумага»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История происхождения бумаги:</a:t>
            </a:r>
            <a:endParaRPr lang="ru-RU" sz="4000" dirty="0"/>
          </a:p>
        </p:txBody>
      </p:sp>
      <p:pic>
        <p:nvPicPr>
          <p:cNvPr id="1026" name="Picture 2" descr="C:\Users\Win 7\Desktop\2014-03-24 09.23.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628800"/>
            <a:ext cx="6480720" cy="48605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Свойства бумаги:</a:t>
            </a:r>
            <a:endParaRPr lang="ru-RU" sz="4800" dirty="0"/>
          </a:p>
        </p:txBody>
      </p:sp>
      <p:pic>
        <p:nvPicPr>
          <p:cNvPr id="2050" name="Picture 2" descr="C:\Users\Win 7\Desktop\2014-03-19 16.23.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5528">
            <a:off x="194689" y="1540685"/>
            <a:ext cx="3936437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1" name="Picture 3" descr="C:\Users\Win 7\Desktop\2014-03-19 16.22.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5087">
            <a:off x="5148064" y="1394774"/>
            <a:ext cx="3864430" cy="2898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2" name="Picture 4" descr="C:\Users\Win 7\Desktop\2014-03-19 16.24.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933056"/>
            <a:ext cx="3672408" cy="27543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1035496"/>
            <a:ext cx="7851648" cy="2448272"/>
          </a:xfrm>
        </p:spPr>
        <p:txBody>
          <a:bodyPr/>
          <a:lstStyle/>
          <a:p>
            <a:r>
              <a:rPr lang="ru-RU" dirty="0" smtClean="0"/>
              <a:t>«УРОКИ ВООБРАЖЕНИЯ»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«Весна пришла!»</a:t>
            </a:r>
            <a:endParaRPr lang="ru-RU" sz="4000" dirty="0"/>
          </a:p>
        </p:txBody>
      </p:sp>
      <p:pic>
        <p:nvPicPr>
          <p:cNvPr id="3075" name="Picture 3" descr="C:\Users\Win 7\Desktop\2014-03-20 09.35.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21" y="3793330"/>
            <a:ext cx="3493712" cy="2620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Win 7\Desktop\2014-03-20 09.42.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9937">
            <a:off x="2758581" y="2140331"/>
            <a:ext cx="3476126" cy="26070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8" name="Picture 6" descr="C:\Users\Win 7\Desktop\2014-03-20 09.35.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1593" y="4005064"/>
            <a:ext cx="3472407" cy="2604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«Корзина с цветами»</a:t>
            </a:r>
            <a:endParaRPr lang="ru-RU" sz="3600" dirty="0"/>
          </a:p>
        </p:txBody>
      </p:sp>
      <p:pic>
        <p:nvPicPr>
          <p:cNvPr id="4098" name="Picture 2" descr="C:\Users\Win 7\Desktop\2014-03-12 11.17.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124744"/>
            <a:ext cx="4032448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Win 7\Desktop\2014-03-12 11.17.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59" y="1988840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C:\Users\Win 7\Desktop\2014-03-12 12.38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45024"/>
            <a:ext cx="4139952" cy="3104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«Наш весенний ручеек»</a:t>
            </a:r>
            <a:endParaRPr lang="ru-RU" sz="3600" dirty="0"/>
          </a:p>
        </p:txBody>
      </p:sp>
      <p:pic>
        <p:nvPicPr>
          <p:cNvPr id="2050" name="Picture 2" descr="C:\Users\Win 7\Desktop\2014-03-24 09.15.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4402">
            <a:off x="287196" y="2328209"/>
            <a:ext cx="4163339" cy="3122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Win 7\Desktop\2014-03-24 08.59.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1858">
            <a:off x="4770928" y="2073854"/>
            <a:ext cx="4207273" cy="3155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228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Реализация проекта:</vt:lpstr>
      <vt:lpstr>«Волшебная бумага»</vt:lpstr>
      <vt:lpstr>Слайд 6</vt:lpstr>
      <vt:lpstr>«УРОКИ ВООБРАЖЕНИЯ»</vt:lpstr>
      <vt:lpstr>Слайд 8</vt:lpstr>
      <vt:lpstr>Слайд 9</vt:lpstr>
      <vt:lpstr>Слайд 10</vt:lpstr>
      <vt:lpstr>«ЧУДЕСА ИЗ БУМАГИ»</vt:lpstr>
      <vt:lpstr>Слайд 12</vt:lpstr>
      <vt:lpstr>Слайд 13</vt:lpstr>
      <vt:lpstr>Слайд 14</vt:lpstr>
      <vt:lpstr>Заключение: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МАРИШКА</dc:creator>
  <cp:lastModifiedBy>Win 7</cp:lastModifiedBy>
  <cp:revision>19</cp:revision>
  <dcterms:created xsi:type="dcterms:W3CDTF">2014-03-23T11:29:03Z</dcterms:created>
  <dcterms:modified xsi:type="dcterms:W3CDTF">2014-09-01T15:03:01Z</dcterms:modified>
</cp:coreProperties>
</file>