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86" r:id="rId3"/>
    <p:sldId id="258" r:id="rId4"/>
    <p:sldId id="263" r:id="rId5"/>
    <p:sldId id="264" r:id="rId6"/>
    <p:sldId id="267" r:id="rId7"/>
    <p:sldId id="269" r:id="rId8"/>
    <p:sldId id="272" r:id="rId9"/>
    <p:sldId id="273" r:id="rId10"/>
    <p:sldId id="276" r:id="rId11"/>
    <p:sldId id="279" r:id="rId12"/>
    <p:sldId id="280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2" autoAdjust="0"/>
  </p:normalViewPr>
  <p:slideViewPr>
    <p:cSldViewPr>
      <p:cViewPr>
        <p:scale>
          <a:sx n="75" d="100"/>
          <a:sy n="75" d="100"/>
        </p:scale>
        <p:origin x="-266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0C974-66FA-4BDD-A9B6-392196C059F4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3EC8-CF6E-45E4-B3E0-E753E9F00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5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E3EC8-CF6E-45E4-B3E0-E753E9F005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9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awideti.info/zdorove-rebenka/prostuda-u-detej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96752"/>
            <a:ext cx="8715436" cy="4824536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Palatino Linotype" pitchFamily="18" charset="0"/>
              </a:rPr>
              <a:t>Домашний доктор</a:t>
            </a:r>
            <a:r>
              <a:rPr lang="ru-RU" sz="8000" dirty="0" smtClean="0">
                <a:latin typeface="Palatino Linotype" pitchFamily="18" charset="0"/>
              </a:rPr>
              <a:t>.</a:t>
            </a:r>
            <a:br>
              <a:rPr lang="ru-RU" sz="8000" dirty="0" smtClean="0">
                <a:latin typeface="Palatino Linotype" pitchFamily="18" charset="0"/>
              </a:rPr>
            </a:br>
            <a:r>
              <a:rPr lang="ru-RU" sz="8000" dirty="0" smtClean="0">
                <a:latin typeface="Palatino Linotype" pitchFamily="18" charset="0"/>
              </a:rPr>
              <a:t/>
            </a:r>
            <a:br>
              <a:rPr lang="ru-RU" sz="8000" dirty="0" smtClean="0">
                <a:latin typeface="Palatino Linotype" pitchFamily="18" charset="0"/>
              </a:rPr>
            </a:br>
            <a:r>
              <a:rPr lang="ru-RU" sz="3600" dirty="0" smtClean="0">
                <a:latin typeface="Palatino Linotype" pitchFamily="18" charset="0"/>
              </a:rPr>
              <a:t>Скобелева С.Н.</a:t>
            </a:r>
            <a:br>
              <a:rPr lang="ru-RU" sz="3600" dirty="0" smtClean="0">
                <a:latin typeface="Palatino Linotype" pitchFamily="18" charset="0"/>
              </a:rPr>
            </a:br>
            <a:r>
              <a:rPr lang="ru-RU" sz="3600" dirty="0" smtClean="0">
                <a:latin typeface="Palatino Linotype" pitchFamily="18" charset="0"/>
              </a:rPr>
              <a:t>Учитель МБОУ «Марковская СОШ</a:t>
            </a:r>
            <a:r>
              <a:rPr lang="ru-RU" sz="3600" dirty="0" smtClean="0">
                <a:latin typeface="Palatino Linotype" pitchFamily="18" charset="0"/>
              </a:rPr>
              <a:t>»</a:t>
            </a:r>
            <a:br>
              <a:rPr lang="ru-RU" sz="3600" dirty="0" smtClean="0">
                <a:latin typeface="Palatino Linotype" pitchFamily="18" charset="0"/>
              </a:rPr>
            </a:br>
            <a:r>
              <a:rPr lang="ru-RU" sz="3600" dirty="0" err="1" smtClean="0">
                <a:latin typeface="Palatino Linotype" pitchFamily="18" charset="0"/>
              </a:rPr>
              <a:t>г.Чайковский</a:t>
            </a:r>
            <a:r>
              <a:rPr lang="ru-RU" sz="3600" dirty="0" smtClean="0">
                <a:latin typeface="Palatino Linotype" pitchFamily="18" charset="0"/>
              </a:rPr>
              <a:t> </a:t>
            </a:r>
            <a:endParaRPr lang="ru-RU" sz="3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5532" y="62309"/>
            <a:ext cx="3384376" cy="1143000"/>
          </a:xfrm>
        </p:spPr>
        <p:txBody>
          <a:bodyPr>
            <a:noAutofit/>
          </a:bodyPr>
          <a:lstStyle/>
          <a:p>
            <a:r>
              <a:rPr lang="ru-RU" sz="8000" dirty="0">
                <a:latin typeface="+mn-lt"/>
              </a:rPr>
              <a:t>Свекла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4690864" cy="662473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Издавна народным средством лечения малокровия является смесь равных количеств соков из свеклы, моркови и редьки. </a:t>
            </a:r>
          </a:p>
          <a:p>
            <a:r>
              <a:rPr lang="ru-RU" dirty="0" smtClean="0"/>
              <a:t>По </a:t>
            </a:r>
            <a:r>
              <a:rPr lang="ru-RU" dirty="0"/>
              <a:t>содержанию йода свекла занимает одно из первых мест среди всех овощей. </a:t>
            </a:r>
            <a:r>
              <a:rPr lang="ru-RU" dirty="0" smtClean="0"/>
              <a:t>Сок </a:t>
            </a:r>
            <a:r>
              <a:rPr lang="ru-RU" dirty="0"/>
              <a:t>сырой свеклы можно пить как средство, улучшающее обмен веществ и укрепляющее организм. Благотворно действие вареной свеклы при гипертонической болезни, поскольку в ней имеется значительное количество магния, способствующего понижению кровяного давления. В народной медицине при повышенном кровяном давлении и как успокаивающее средство принимают свекольный сок, </a:t>
            </a:r>
            <a:r>
              <a:rPr lang="ru-RU" dirty="0" err="1"/>
              <a:t>смёшанный</a:t>
            </a:r>
            <a:r>
              <a:rPr lang="ru-RU" dirty="0"/>
              <a:t> пополам с медом (по полстакана 3—4 раза в день). Вареным свекольным соком промывают нос при насморке с густыми выделениями. Иногда для смягчения воспалительных явлений свежую кашицу корнеплодов периодически (по мере высыхания) прикладывают к язвам и опухолям.</a:t>
            </a:r>
          </a:p>
          <a:p>
            <a:endParaRPr lang="ru-RU" dirty="0"/>
          </a:p>
        </p:txBody>
      </p:sp>
      <p:pic>
        <p:nvPicPr>
          <p:cNvPr id="4098" name="Picture 2" descr="Свекла обыкновенная (Beta vulgari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440" y="1205309"/>
            <a:ext cx="4332560" cy="565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36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1752" y="36860"/>
            <a:ext cx="3970784" cy="1691680"/>
          </a:xfrm>
        </p:spPr>
        <p:txBody>
          <a:bodyPr anchor="ctr">
            <a:noAutofit/>
          </a:bodyPr>
          <a:lstStyle/>
          <a:p>
            <a:pPr algn="ctr"/>
            <a:r>
              <a:rPr lang="ru-RU" sz="6000" dirty="0">
                <a:latin typeface="+mn-lt"/>
              </a:rPr>
              <a:t>Смородина </a:t>
            </a:r>
            <a:r>
              <a:rPr lang="ru-RU" sz="6000" dirty="0" smtClean="0">
                <a:latin typeface="+mn-lt"/>
              </a:rPr>
              <a:t>       черная</a:t>
            </a:r>
            <a:r>
              <a:rPr lang="ru-RU" sz="6000" dirty="0">
                <a:latin typeface="+mn-lt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283968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народной медицине свежие и сушеные ягоды используют и как потогонное, мочегонное и </a:t>
            </a:r>
            <a:r>
              <a:rPr lang="ru-RU" dirty="0" err="1"/>
              <a:t>противопоносное</a:t>
            </a:r>
            <a:r>
              <a:rPr lang="ru-RU" dirty="0"/>
              <a:t> средство. Отвар из ягод из расчета 1:10 пьют по 1 столовой ложке 3—4 раза в день. Свежий ягодный сок принимают при язве желудка и двенадцатиперстной кишки, гастритах с пониженной кислотностью желудочного сока. При сильной охриплости и кашле рекомендуют принимать сок с медом.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6146" name="Picture 2" descr="Смородина чер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60040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5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936" y="197768"/>
            <a:ext cx="2890664" cy="1143000"/>
          </a:xfrm>
        </p:spPr>
        <p:txBody>
          <a:bodyPr>
            <a:noAutofit/>
          </a:bodyPr>
          <a:lstStyle/>
          <a:p>
            <a:r>
              <a:rPr lang="ru-RU" sz="8000" dirty="0">
                <a:latin typeface="+mn-lt"/>
              </a:rPr>
              <a:t>Тыква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4896544" cy="66247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профилактики и лечения глистов надо давать ежедневно детям по 10-15 очищенных семечек, взрослым — от 20-30 штук. Следите за тем, чтобы при чистке семечек не снять слой пленки зеленого цвета. Натощак хорошо прожевать семечки, а спустя 30 минут выпить половину чайной ложки касторового масла.</a:t>
            </a:r>
          </a:p>
          <a:p>
            <a:r>
              <a:rPr lang="ru-RU" dirty="0"/>
              <a:t>При заражении солитером съедать от 80-100 тыквенных зернышек, разделив эту дневную норму на четыре порции. После четвертого приема дополнительно выпить 1 стол. ложку касторового масла.</a:t>
            </a:r>
          </a:p>
          <a:p>
            <a:endParaRPr lang="ru-RU" dirty="0"/>
          </a:p>
        </p:txBody>
      </p:sp>
      <p:pic>
        <p:nvPicPr>
          <p:cNvPr id="8194" name="Picture 2" descr="Тыква обыкновен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4104456" cy="530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92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66191"/>
            <a:ext cx="2530624" cy="1026368"/>
          </a:xfrm>
        </p:spPr>
        <p:txBody>
          <a:bodyPr>
            <a:noAutofit/>
          </a:bodyPr>
          <a:lstStyle/>
          <a:p>
            <a:r>
              <a:rPr lang="ru-RU" sz="8000" dirty="0">
                <a:latin typeface="+mn-lt"/>
              </a:rPr>
              <a:t>Хрен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4248472" cy="67032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Используются и противомикробные свойства хрена. </a:t>
            </a:r>
            <a:r>
              <a:rPr lang="ru-RU" dirty="0" smtClean="0"/>
              <a:t>водный </a:t>
            </a:r>
            <a:r>
              <a:rPr lang="ru-RU" dirty="0"/>
              <a:t>раствор сока хрена используют местно для полосканий при ангине, стоматите, тонзиллите, зубной боли, гнойных ранах, себорее.</a:t>
            </a:r>
          </a:p>
          <a:p>
            <a:r>
              <a:rPr lang="ru-RU" dirty="0"/>
              <a:t>при хроническом отите неразведенный сок закапывают по 1-2 капли в ухо.</a:t>
            </a:r>
          </a:p>
          <a:p>
            <a:r>
              <a:rPr lang="ru-RU" dirty="0"/>
              <a:t>10 г измельченного корня настаивать в 1/2 стакана кипятка 1-2 ч, процедить. Принимать по 2 ч. ложки 2-4 раза в день как </a:t>
            </a:r>
            <a:r>
              <a:rPr lang="ru-RU" dirty="0" err="1"/>
              <a:t>сокогонное</a:t>
            </a:r>
            <a:r>
              <a:rPr lang="ru-RU" dirty="0"/>
              <a:t>, желчегонное, мочегонное средство.</a:t>
            </a:r>
          </a:p>
          <a:p>
            <a:endParaRPr lang="ru-RU" dirty="0"/>
          </a:p>
        </p:txBody>
      </p:sp>
      <p:pic>
        <p:nvPicPr>
          <p:cNvPr id="11266" name="Picture 2" descr="Хрен обыкнове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972" y="1196753"/>
            <a:ext cx="4320480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2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8612" y="0"/>
            <a:ext cx="4042792" cy="1143000"/>
          </a:xfrm>
        </p:spPr>
        <p:txBody>
          <a:bodyPr>
            <a:noAutofit/>
          </a:bodyPr>
          <a:lstStyle/>
          <a:p>
            <a:r>
              <a:rPr lang="ru-RU" sz="8000" dirty="0">
                <a:latin typeface="+mn-lt"/>
              </a:rPr>
              <a:t>Черника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644008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отечественной народной медицине применяются листья черники в виде настоя при сахарном диабете. При поносе - в виде киселя из свежих или сушеных плодов. Свежие плоды находят применение при цинге. </a:t>
            </a:r>
          </a:p>
          <a:p>
            <a:r>
              <a:rPr lang="ru-RU" dirty="0" smtClean="0"/>
              <a:t>сахарный </a:t>
            </a:r>
            <a:r>
              <a:rPr lang="ru-RU" dirty="0"/>
              <a:t>диабет: залить 1 столовую ложку сухих листьев черники 1 стаканом кипятка. Настоять, укутав, 30—40 минут, процедить. Принимать по 1 стакану настоя 3 раза в день в охлажденном виде небольшими глотками. Применяется при начальной стадии диабета.</a:t>
            </a:r>
          </a:p>
          <a:p>
            <a:r>
              <a:rPr lang="ru-RU" dirty="0" smtClean="0"/>
              <a:t>ангина</a:t>
            </a:r>
            <a:r>
              <a:rPr lang="ru-RU" dirty="0"/>
              <a:t>: залить 100 г сухих плодов черники 0,5 л воды, кипятить, пока количество воды не уменьшится до 0,3 л. Применять для полоскания горла.</a:t>
            </a:r>
          </a:p>
          <a:p>
            <a:r>
              <a:rPr lang="ru-RU" dirty="0" smtClean="0"/>
              <a:t> зубная </a:t>
            </a:r>
            <a:r>
              <a:rPr lang="ru-RU" dirty="0"/>
              <a:t>боль: залить 100 г цветков черники 0,5 л воды, прокипятить до испарения трети жидкости, охладить при комнатной температуре, процедить. Полоскать рот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Черника обыкновен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4427984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75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0"/>
            <a:ext cx="3754760" cy="1143000"/>
          </a:xfrm>
        </p:spPr>
        <p:txBody>
          <a:bodyPr>
            <a:noAutofit/>
          </a:bodyPr>
          <a:lstStyle/>
          <a:p>
            <a:r>
              <a:rPr lang="ru-RU" sz="8000" b="1" dirty="0">
                <a:latin typeface="+mn-lt"/>
              </a:rPr>
              <a:t>Чеснок</a:t>
            </a:r>
            <a:endParaRPr lang="ru-RU" sz="8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77" y="62237"/>
            <a:ext cx="4618856" cy="66247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народной медицине при простудных заболеваниях, трахеитах, бронхитах, бронхиальной астме и коклюше грудь натирают чесночной кашицей, смешанной со сливочным маслом или свиным жиром. Кашица из печеного чеснока со сливочным маслом или чеснок, отваренный с молоком, считается средством, ускоряющим созревание нарывов и размягчающим болезненные мозоли. Бородавки, лишаи, экземы и другие кожные заболевания лечат свежей кашицей или соком чеснока. Для укрепления волос сок чеснока втирают в кожу головы. Свежей кашицей, приложенной к коже через марлю, лечат гнойные раны и плохо заживающие язвы. </a:t>
            </a:r>
          </a:p>
          <a:p>
            <a:endParaRPr lang="ru-RU" sz="2000" dirty="0"/>
          </a:p>
        </p:txBody>
      </p:sp>
      <p:pic>
        <p:nvPicPr>
          <p:cNvPr id="13314" name="Picture 2" descr="Чеснок, или лук посевн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33" y="1124744"/>
            <a:ext cx="4327867" cy="556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389120"/>
          </a:xfrm>
        </p:spPr>
        <p:txBody>
          <a:bodyPr/>
          <a:lstStyle/>
          <a:p>
            <a:r>
              <a:rPr lang="ru-RU" dirty="0" smtClean="0"/>
              <a:t>Данную презентацию можно использовать на уроках технологии при изучение раздела «Кулинария», чтобы учащиеся получили знания об использовании овощей фруктов в лечебных целях.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-83914"/>
            <a:ext cx="2743200" cy="1162050"/>
          </a:xfrm>
        </p:spPr>
        <p:txBody>
          <a:bodyPr/>
          <a:lstStyle/>
          <a:p>
            <a:r>
              <a:rPr lang="ru-RU" sz="8000" dirty="0" smtClean="0">
                <a:latin typeface="Garamond" pitchFamily="18" charset="0"/>
              </a:rPr>
              <a:t>Банан</a:t>
            </a:r>
            <a:endParaRPr lang="ru-RU" sz="8000" dirty="0">
              <a:latin typeface="Garamond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4373666" cy="6857999"/>
          </a:xfrm>
        </p:spPr>
        <p:txBody>
          <a:bodyPr>
            <a:normAutofit/>
          </a:bodyPr>
          <a:lstStyle/>
          <a:p>
            <a:r>
              <a:rPr lang="ru-RU" sz="2000" dirty="0"/>
              <a:t>С давних пор бананы используются в качестве диетического продукта 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Как поливитаминное </a:t>
            </a:r>
            <a:r>
              <a:rPr lang="ru-RU" sz="2000" dirty="0"/>
              <a:t>средство бананы используются для профилактики цинги, «куриной слепоты» и авитаминозов. </a:t>
            </a:r>
          </a:p>
          <a:p>
            <a:r>
              <a:rPr lang="ru-RU" sz="2000" dirty="0"/>
              <a:t>при депрессии: ежедневно съедать по 1 банану.</a:t>
            </a:r>
          </a:p>
          <a:p>
            <a:r>
              <a:rPr lang="ru-RU" sz="2000" dirty="0"/>
              <a:t>при язвенной болезни желудка: ежедневно съедать по 1 банану перед каждым приемом </a:t>
            </a:r>
            <a:r>
              <a:rPr lang="ru-RU" sz="2000" dirty="0" smtClean="0"/>
              <a:t>пищи.</a:t>
            </a:r>
            <a:endParaRPr lang="ru-RU" sz="2000" dirty="0"/>
          </a:p>
          <a:p>
            <a:r>
              <a:rPr lang="ru-RU" sz="2000" b="1" dirty="0"/>
              <a:t>Противопоказания:</a:t>
            </a:r>
            <a:r>
              <a:rPr lang="ru-RU" sz="2000" dirty="0"/>
              <a:t> так как бананы содержат много углеводов, их не следует употреблять в пищу больным сахарным диабетом, ожирением, а также лицам, страдающим аллергическими заболеваниями.</a:t>
            </a:r>
          </a:p>
          <a:p>
            <a:endParaRPr lang="ru-RU" dirty="0"/>
          </a:p>
        </p:txBody>
      </p:sp>
      <p:pic>
        <p:nvPicPr>
          <p:cNvPr id="2050" name="Picture 2" descr="Банан (Musa paradisiaca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666" y="1196752"/>
            <a:ext cx="4771698" cy="496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60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88640"/>
            <a:ext cx="4474840" cy="1082384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Картофель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4139952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народе растертые сырые клубни картофеля прикладывают к пораженным участкам кожи при ожогах, экземе и других кожных болезнях. Широко практикуется лечение катара верхних дыхательных путей вдыханием пара, идущего от растертого, только что сваренного картофеля. </a:t>
            </a:r>
          </a:p>
          <a:p>
            <a:r>
              <a:rPr lang="ru-RU" b="1" dirty="0"/>
              <a:t>Противопоказания: </a:t>
            </a:r>
            <a:r>
              <a:rPr lang="ru-RU" dirty="0"/>
              <a:t>нельзя использовать для питания и тем более лечения позеленевшие части клубней картофеля, так как в них накапливается ядовитый </a:t>
            </a:r>
            <a:r>
              <a:rPr lang="ru-RU" dirty="0" err="1"/>
              <a:t>гликоалкалоид</a:t>
            </a:r>
            <a:r>
              <a:rPr lang="ru-RU" dirty="0"/>
              <a:t> соланин. Его много также в ботве и, особенно в плодах картофеля, поэтому нужно следить, чтобы дети не пытались пробовать на вкус ягоды этого растения.</a:t>
            </a:r>
          </a:p>
          <a:p>
            <a:endParaRPr lang="ru-RU" dirty="0"/>
          </a:p>
        </p:txBody>
      </p:sp>
      <p:pic>
        <p:nvPicPr>
          <p:cNvPr id="7170" name="Picture 2" descr="Картофель, или паслен клубненос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12" y="1196752"/>
            <a:ext cx="4860031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5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0"/>
            <a:ext cx="5832648" cy="2267744"/>
          </a:xfrm>
        </p:spPr>
        <p:txBody>
          <a:bodyPr>
            <a:noAutofit/>
          </a:bodyPr>
          <a:lstStyle/>
          <a:p>
            <a:pPr algn="ctr"/>
            <a:r>
              <a:rPr lang="ru-RU" sz="8000" dirty="0">
                <a:latin typeface="+mn-lt"/>
              </a:rPr>
              <a:t>Капуста огородная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427984" cy="71661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Свежую и кислую капусту используют для повышения аппетита и улучшения пищеварения. Поскольку при квашении в капусте сохраняется значительное количество витамина С, кислую капусту используют для профилактики гиповитаминоза С. Употребляют капусту и в качестве послабляющего средства при привычных запорах. Имеются данные о противокашлевом и отхаркивающем свойствах свежего сока капусты, а также благотворном его воздействии при холециститах.</a:t>
            </a:r>
          </a:p>
          <a:p>
            <a:endParaRPr lang="ru-RU" dirty="0"/>
          </a:p>
        </p:txBody>
      </p:sp>
      <p:pic>
        <p:nvPicPr>
          <p:cNvPr id="8194" name="Picture 2" descr="Капуста огород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4536504" cy="459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0"/>
            <a:ext cx="375476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+mn-lt"/>
              </a:rPr>
              <a:t>Малина</a:t>
            </a:r>
            <a:endParaRPr lang="ru-RU" sz="8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283968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Пищевое и медицинское использование имеют плоды малины. </a:t>
            </a:r>
          </a:p>
          <a:p>
            <a:r>
              <a:rPr lang="ru-RU" dirty="0"/>
              <a:t>Свежие плоды хорошо утоляют жажду и улучшают пищеварение. </a:t>
            </a:r>
            <a:r>
              <a:rPr lang="ru-RU" dirty="0" smtClean="0"/>
              <a:t>Чай </a:t>
            </a:r>
            <a:r>
              <a:rPr lang="ru-RU" dirty="0"/>
              <a:t>из сухих плодов — прекрасное средство против простудных заболеваний. В начальной стадии заболевания рекомендуют выпить в течение часа 2— 3 стакана горячего малинового чая (2 столовые ложки сухих плодов на 1 стакан кипятка). </a:t>
            </a:r>
            <a:br>
              <a:rPr lang="ru-RU" dirty="0"/>
            </a:br>
            <a:r>
              <a:rPr lang="ru-RU" dirty="0"/>
              <a:t>Плоды малины употребляют в народной медицине для улучшения пищеварения, при цинге, малокровии, желудочных болях </a:t>
            </a:r>
            <a:r>
              <a:rPr lang="ru-RU" dirty="0" smtClean="0"/>
              <a:t>. </a:t>
            </a:r>
            <a:r>
              <a:rPr lang="ru-RU" dirty="0"/>
              <a:t>Настои и отвары цветков используют наружно при рожистых воспалениях кожи и угрях на лице. Против угрей применяют также мазь, приготовленную из одной части свежего сока листьев малины на четыре части вазелина или сливочного масла. Водными настоями листьев (1:20) полощут горло при ангинах и воспалениях гортани; </a:t>
            </a:r>
          </a:p>
          <a:p>
            <a:endParaRPr lang="ru-RU" dirty="0"/>
          </a:p>
        </p:txBody>
      </p:sp>
      <p:pic>
        <p:nvPicPr>
          <p:cNvPr id="11266" name="Picture 2" descr="Малина обыкновенная (Rubus idea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788024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88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1701" y="116632"/>
            <a:ext cx="41148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+mn-lt"/>
              </a:rPr>
              <a:t>Морковь</a:t>
            </a:r>
            <a:endParaRPr lang="ru-RU" sz="8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355976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Издавна </a:t>
            </a:r>
            <a:r>
              <a:rPr lang="ru-RU" dirty="0"/>
              <a:t>в народной медицине морковью лечили обморожения, ожоги, гнойные раны и язвы. Свежую кашицу из корнеплодов прикладывают к пораженным участкам кожи или обмывают их свежим морковным соком. При этом отмечается уменьшение болей и воспалительных явлений, раны очищаются от гноя и быстрее заживают. Полезен сок моркови и при ангине, если наблюдается </a:t>
            </a:r>
            <a:r>
              <a:rPr lang="ru-RU" b="1" dirty="0">
                <a:hlinkClick r:id="rId2" tooltip="простуда у детей"/>
              </a:rPr>
              <a:t>боль в горле у детей</a:t>
            </a:r>
            <a:r>
              <a:rPr lang="ru-RU" dirty="0"/>
              <a:t>. В этом случае его используют в качестве полоскания, смешивая с медом и водой.</a:t>
            </a:r>
          </a:p>
          <a:p>
            <a:endParaRPr lang="ru-RU" dirty="0"/>
          </a:p>
        </p:txBody>
      </p:sp>
      <p:pic>
        <p:nvPicPr>
          <p:cNvPr id="13314" name="Picture 2" descr="Морковь посе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399169"/>
            <a:ext cx="4374256" cy="507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82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60648"/>
            <a:ext cx="3466728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+mn-lt"/>
              </a:rPr>
              <a:t>Огурец</a:t>
            </a:r>
            <a:endParaRPr lang="ru-RU" sz="8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896" y="188640"/>
            <a:ext cx="4877544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народной медицин Кавказа отвар из зрелых плодов и стеблей огурцов пьют при желтухе и других заболеваниях печени. Огуречным соком и водным настоем зеленой кожуры плода протирают лицо для удаления угрей, веснушек, пигментных пятен и загара. В летнее время при повышенной потливости можно освежить кожу, потерев ее разрезанным огурцом или свежеотжатым соком.</a:t>
            </a:r>
          </a:p>
          <a:p>
            <a:r>
              <a:rPr lang="ru-RU" b="1" dirty="0"/>
              <a:t>при заболеваниях верхних дыхательных путей и кашле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при </a:t>
            </a:r>
            <a:r>
              <a:rPr lang="ru-RU" b="1" dirty="0"/>
              <a:t>переутомлении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при бессоннице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при болях в желудке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16386" name="Picture 2" descr="Огурец посевн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00" y="1556792"/>
            <a:ext cx="410978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3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504" y="0"/>
            <a:ext cx="4392488" cy="1152128"/>
          </a:xfrm>
        </p:spPr>
        <p:txBody>
          <a:bodyPr>
            <a:noAutofit/>
          </a:bodyPr>
          <a:lstStyle/>
          <a:p>
            <a:r>
              <a:rPr lang="ru-RU" sz="7200" dirty="0">
                <a:latin typeface="+mn-lt"/>
              </a:rPr>
              <a:t>Петрушка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788024" cy="6858000"/>
          </a:xfrm>
        </p:spPr>
        <p:txBody>
          <a:bodyPr>
            <a:normAutofit fontScale="85000" lnSpcReduction="20000"/>
          </a:bodyPr>
          <a:lstStyle/>
          <a:p>
            <a:r>
              <a:rPr lang="ru-RU" sz="2500" dirty="0"/>
              <a:t>Разнообразно применение петрушки в народной медицине. Издавна ее употребляют для возбуждения аппетита и улучшения пищеварения. </a:t>
            </a:r>
            <a:r>
              <a:rPr lang="ru-RU" sz="2500" dirty="0" smtClean="0"/>
              <a:t>Известно </a:t>
            </a:r>
            <a:r>
              <a:rPr lang="ru-RU" sz="2500" dirty="0"/>
              <a:t>и наружное применение петрушки. Свежие листья или ватные тампоны, смоченные соком из них, прикладывают к местам укусов комаров и </a:t>
            </a:r>
            <a:r>
              <a:rPr lang="ru-RU" sz="2500" dirty="0" err="1"/>
              <a:t>ужалений</a:t>
            </a:r>
            <a:r>
              <a:rPr lang="ru-RU" sz="2500" dirty="0"/>
              <a:t> пчел, ос, шмелей. Для удаления веснушек и темных пигментных пятен рекомендуют утром и вечером протирать кожу крепким отваром корней петрушки, смешанным с лимонным соком. Для отбеливания кожи смазывают ежедневно лицо соком свежих листьев. Настои и отвары петрушки применяют для косметических обмываний. Мазь из сока или густого отвара плодов петрушки — антипаразитное средство (эффективно против вшей).</a:t>
            </a:r>
          </a:p>
          <a:p>
            <a:endParaRPr lang="ru-RU" dirty="0"/>
          </a:p>
        </p:txBody>
      </p:sp>
      <p:pic>
        <p:nvPicPr>
          <p:cNvPr id="1026" name="Picture 2" descr="Петрушка кудряв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96752"/>
            <a:ext cx="43559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70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1049</Words>
  <Application>Microsoft Office PowerPoint</Application>
  <PresentationFormat>Экран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Домашний доктор.  Скобелева С.Н. Учитель МБОУ «Марковская СОШ» г.Чайковский </vt:lpstr>
      <vt:lpstr>Презентация PowerPoint</vt:lpstr>
      <vt:lpstr>Банан</vt:lpstr>
      <vt:lpstr>Картофель </vt:lpstr>
      <vt:lpstr>Капуста огородная</vt:lpstr>
      <vt:lpstr>Малина</vt:lpstr>
      <vt:lpstr>Морковь</vt:lpstr>
      <vt:lpstr>Огурец</vt:lpstr>
      <vt:lpstr>Петрушка</vt:lpstr>
      <vt:lpstr>Свекла</vt:lpstr>
      <vt:lpstr>Смородина        черная </vt:lpstr>
      <vt:lpstr>Тыква</vt:lpstr>
      <vt:lpstr>Хрен</vt:lpstr>
      <vt:lpstr>Черника</vt:lpstr>
      <vt:lpstr>Чеснок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растения. </dc:title>
  <dc:creator>Юрка</dc:creator>
  <cp:lastModifiedBy>ravmelano</cp:lastModifiedBy>
  <cp:revision>29</cp:revision>
  <dcterms:created xsi:type="dcterms:W3CDTF">2011-10-28T12:49:39Z</dcterms:created>
  <dcterms:modified xsi:type="dcterms:W3CDTF">2013-10-06T17:13:11Z</dcterms:modified>
</cp:coreProperties>
</file>