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718" autoAdjust="0"/>
  </p:normalViewPr>
  <p:slideViewPr>
    <p:cSldViewPr>
      <p:cViewPr varScale="1">
        <p:scale>
          <a:sx n="82" d="100"/>
          <a:sy n="82" d="100"/>
        </p:scale>
        <p:origin x="-1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6" y="160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AA085-6F67-4F74-BAEF-6B854C599C2C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CBDB4-7589-4F7F-B286-E1703E034F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BF3280-3122-485E-9FE9-CB46C3E9F3A6}" type="datetimeFigureOut">
              <a:rPr lang="ru-RU" smtClean="0"/>
              <a:pPr/>
              <a:t>28.01.2011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43D0EB-AC15-46BB-B055-39FBE3B18B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14422"/>
            <a:ext cx="919547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УГАДАЙ  МЕЛОДИЮ</a:t>
            </a: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/>
            </a:endParaRP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ПЕСНИ   ВЕЛИКОГО ПОДВИГА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072074"/>
            <a:ext cx="1537193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2 тур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" name="Рисунок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143512"/>
            <a:ext cx="1537193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071538" y="1357298"/>
            <a:ext cx="1217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ТУЧИ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928670"/>
            <a:ext cx="2357454" cy="11430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000364" y="2428868"/>
            <a:ext cx="993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НАД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2143116"/>
            <a:ext cx="2500330" cy="10001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071934" y="3500438"/>
            <a:ext cx="2352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ГОРОДОМ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3286124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4929198"/>
            <a:ext cx="1456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ВСТАЛИ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4429132"/>
            <a:ext cx="2214578" cy="11430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000892" y="6215082"/>
            <a:ext cx="2282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 ВОЗДУХЕ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786578" y="5715016"/>
            <a:ext cx="2071702" cy="9286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214290"/>
            <a:ext cx="196582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428728" y="928670"/>
            <a:ext cx="948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НАС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0042"/>
            <a:ext cx="2071702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14678" y="2071678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ЖДЕТ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71670" y="1714488"/>
            <a:ext cx="2286016" cy="1214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00628" y="3714752"/>
            <a:ext cx="1493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ОГОНЬ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3071810"/>
            <a:ext cx="2500330" cy="1143008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57885" y="4714885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СМЕРТЕЛЬНЫЙ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29322" y="4286256"/>
            <a:ext cx="2428892" cy="12144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286644" y="6215082"/>
            <a:ext cx="1504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 ВСЕ Ж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8016" y="5643578"/>
            <a:ext cx="228598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2 тур</a:t>
            </a:r>
            <a:br>
              <a:rPr lang="ru-RU" sz="7200" b="1" dirty="0" smtClean="0">
                <a:solidFill>
                  <a:srgbClr val="FF0000"/>
                </a:solidFill>
              </a:rPr>
            </a:br>
            <a:r>
              <a:rPr lang="ru-RU" sz="7200" b="1" dirty="0" smtClean="0">
                <a:solidFill>
                  <a:srgbClr val="FF0000"/>
                </a:solidFill>
              </a:rPr>
              <a:t>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" name="Рисунок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785794"/>
            <a:ext cx="207170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 flipH="1">
            <a:off x="571472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ДЫМИЛАСЬ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857232"/>
            <a:ext cx="2143140" cy="10001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785918" y="2214554"/>
            <a:ext cx="1479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РОЩА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2000240"/>
            <a:ext cx="2000264" cy="10001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143372" y="3500438"/>
            <a:ext cx="898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ПОД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3143248"/>
            <a:ext cx="235745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500694" y="4429132"/>
            <a:ext cx="1392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ГОРОЮ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143380"/>
            <a:ext cx="2571768" cy="10715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215206" y="5929330"/>
            <a:ext cx="1767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 ВМЕСТЕ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388" y="5429264"/>
            <a:ext cx="2500330" cy="11430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3 тур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0" y="1357298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есяц 9"/>
          <p:cNvSpPr/>
          <p:nvPr/>
        </p:nvSpPr>
        <p:spPr>
          <a:xfrm>
            <a:off x="1214414" y="0"/>
            <a:ext cx="500066" cy="192882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14282" y="3214686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2</a:t>
            </a:r>
            <a:endParaRPr lang="ru-RU" sz="7200" b="1" dirty="0">
              <a:solidFill>
                <a:srgbClr val="FFFF00"/>
              </a:solidFill>
            </a:endParaRPr>
          </a:p>
        </p:txBody>
      </p:sp>
      <p:sp>
        <p:nvSpPr>
          <p:cNvPr id="12" name="Месяц 11"/>
          <p:cNvSpPr/>
          <p:nvPr/>
        </p:nvSpPr>
        <p:spPr>
          <a:xfrm>
            <a:off x="1500166" y="2000240"/>
            <a:ext cx="500066" cy="192882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4282" y="1285860"/>
            <a:ext cx="12858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1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85720" y="5500702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3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5" name="Месяц 14"/>
          <p:cNvSpPr/>
          <p:nvPr/>
        </p:nvSpPr>
        <p:spPr>
          <a:xfrm>
            <a:off x="1643042" y="4071942"/>
            <a:ext cx="500066" cy="192882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357422" y="5643578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FFFF00"/>
                </a:solidFill>
              </a:rPr>
              <a:t>4</a:t>
            </a:r>
            <a:endParaRPr lang="ru-RU" sz="6000" b="1" dirty="0">
              <a:solidFill>
                <a:srgbClr val="FFFF00"/>
              </a:solidFill>
            </a:endParaRPr>
          </a:p>
        </p:txBody>
      </p:sp>
      <p:sp>
        <p:nvSpPr>
          <p:cNvPr id="17" name="Месяц 16"/>
          <p:cNvSpPr/>
          <p:nvPr/>
        </p:nvSpPr>
        <p:spPr>
          <a:xfrm>
            <a:off x="8358214" y="0"/>
            <a:ext cx="500066" cy="1928826"/>
          </a:xfrm>
          <a:prstGeom prst="moon">
            <a:avLst>
              <a:gd name="adj" fmla="val 72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00892" y="1500174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7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9" name="Месяц 18"/>
          <p:cNvSpPr/>
          <p:nvPr/>
        </p:nvSpPr>
        <p:spPr>
          <a:xfrm>
            <a:off x="3714744" y="4143380"/>
            <a:ext cx="500066" cy="1928826"/>
          </a:xfrm>
          <a:prstGeom prst="moon">
            <a:avLst>
              <a:gd name="adj" fmla="val 72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000892" y="3857628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6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21" name="Месяц 20"/>
          <p:cNvSpPr/>
          <p:nvPr/>
        </p:nvSpPr>
        <p:spPr>
          <a:xfrm>
            <a:off x="8358214" y="2357430"/>
            <a:ext cx="500066" cy="192882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929190" y="5429264"/>
            <a:ext cx="171451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5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23" name="Месяц 22"/>
          <p:cNvSpPr/>
          <p:nvPr/>
        </p:nvSpPr>
        <p:spPr>
          <a:xfrm>
            <a:off x="6072198" y="3857628"/>
            <a:ext cx="500066" cy="1928826"/>
          </a:xfrm>
          <a:prstGeom prst="moon">
            <a:avLst>
              <a:gd name="adj" fmla="val 72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4 тур правильные ответы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команда -  автор песни «День Победы» – </a:t>
            </a:r>
          </a:p>
          <a:p>
            <a:r>
              <a:rPr lang="ru-RU" dirty="0" smtClean="0"/>
              <a:t>2 команда – </a:t>
            </a:r>
          </a:p>
          <a:p>
            <a:r>
              <a:rPr lang="ru-RU" dirty="0" smtClean="0"/>
              <a:t>3 команда - </a:t>
            </a:r>
          </a:p>
          <a:p>
            <a:r>
              <a:rPr lang="ru-RU" dirty="0" smtClean="0"/>
              <a:t>4 команда - </a:t>
            </a:r>
          </a:p>
          <a:p>
            <a:r>
              <a:rPr lang="ru-RU" dirty="0" smtClean="0"/>
              <a:t>5 команда -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5 тур правильные ответы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err="1" smtClean="0">
                <a:solidFill>
                  <a:srgbClr val="FF0000"/>
                </a:solidFill>
              </a:rPr>
              <a:t>Супер</a:t>
            </a:r>
            <a:r>
              <a:rPr lang="ru-RU" sz="7200" b="1" dirty="0" smtClean="0">
                <a:solidFill>
                  <a:srgbClr val="FF0000"/>
                </a:solidFill>
              </a:rPr>
              <a:t> игра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3279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1 тур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КАТЕГОРИИ ПЕСЕН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7030A0"/>
                </a:solidFill>
                <a:latin typeface="Candara" pitchFamily="34" charset="0"/>
              </a:rPr>
              <a:t>Песни военных лет.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7030A0"/>
                </a:solidFill>
                <a:latin typeface="Candara" pitchFamily="34" charset="0"/>
              </a:rPr>
              <a:t>Песни о Родине.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7030A0"/>
                </a:solidFill>
                <a:latin typeface="Candara" pitchFamily="34" charset="0"/>
              </a:rPr>
              <a:t>Песни из репертуара группы «</a:t>
            </a:r>
            <a:r>
              <a:rPr lang="ru-RU" sz="4000" b="1" dirty="0" err="1" smtClean="0">
                <a:solidFill>
                  <a:srgbClr val="7030A0"/>
                </a:solidFill>
                <a:latin typeface="Candara" pitchFamily="34" charset="0"/>
              </a:rPr>
              <a:t>Любэ</a:t>
            </a:r>
            <a:r>
              <a:rPr lang="ru-RU" sz="4000" b="1" dirty="0" smtClean="0">
                <a:solidFill>
                  <a:srgbClr val="7030A0"/>
                </a:solidFill>
                <a:latin typeface="Candara" pitchFamily="34" charset="0"/>
              </a:rPr>
              <a:t>».</a:t>
            </a:r>
            <a:endParaRPr lang="ru-RU" sz="4000" b="1" dirty="0" smtClean="0">
              <a:solidFill>
                <a:srgbClr val="7030A0"/>
              </a:solidFill>
              <a:latin typeface="Candar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7030A0"/>
                </a:solidFill>
                <a:latin typeface="Candara" pitchFamily="34" charset="0"/>
              </a:rPr>
              <a:t>Песни о военно-морском флоте.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7030A0"/>
                </a:solidFill>
                <a:latin typeface="Candara" pitchFamily="34" charset="0"/>
              </a:rPr>
              <a:t>Патриотические песни современных исполнителей.</a:t>
            </a:r>
            <a:endParaRPr lang="ru-RU" sz="4000" b="1" dirty="0">
              <a:solidFill>
                <a:srgbClr val="7030A0"/>
              </a:solidFill>
              <a:latin typeface="Candara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642918"/>
            <a:ext cx="1047750" cy="13239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ПЕСНИ ВОЕННЫХ ЛЕТ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(1941-1945)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3891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6-конечная звезда 3"/>
          <p:cNvSpPr/>
          <p:nvPr/>
        </p:nvSpPr>
        <p:spPr>
          <a:xfrm>
            <a:off x="500034" y="1357298"/>
            <a:ext cx="1571636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1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1214414" y="4929198"/>
            <a:ext cx="1500198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6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8" name="6-конечная звезда 7"/>
          <p:cNvSpPr/>
          <p:nvPr/>
        </p:nvSpPr>
        <p:spPr>
          <a:xfrm>
            <a:off x="3571868" y="2000240"/>
            <a:ext cx="1643074" cy="178595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3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9" name="6-конечная звезда 8"/>
          <p:cNvSpPr/>
          <p:nvPr/>
        </p:nvSpPr>
        <p:spPr>
          <a:xfrm>
            <a:off x="4071934" y="4643446"/>
            <a:ext cx="1643074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7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0" name="6-конечная звезда 9"/>
          <p:cNvSpPr/>
          <p:nvPr/>
        </p:nvSpPr>
        <p:spPr>
          <a:xfrm>
            <a:off x="6572264" y="3214686"/>
            <a:ext cx="1785950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5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1" name="6-конечная звезда 10"/>
          <p:cNvSpPr/>
          <p:nvPr/>
        </p:nvSpPr>
        <p:spPr>
          <a:xfrm>
            <a:off x="7143768" y="1071546"/>
            <a:ext cx="1643074" cy="185738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4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2" name="6-конечная звезда 11"/>
          <p:cNvSpPr/>
          <p:nvPr/>
        </p:nvSpPr>
        <p:spPr>
          <a:xfrm>
            <a:off x="1571604" y="3286124"/>
            <a:ext cx="1428760" cy="150019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2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Песни о Родине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6-конечная звезда 3"/>
          <p:cNvSpPr/>
          <p:nvPr/>
        </p:nvSpPr>
        <p:spPr>
          <a:xfrm>
            <a:off x="500034" y="1357298"/>
            <a:ext cx="1571636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1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1214414" y="4929198"/>
            <a:ext cx="1500198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6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8" name="6-конечная звезда 7"/>
          <p:cNvSpPr/>
          <p:nvPr/>
        </p:nvSpPr>
        <p:spPr>
          <a:xfrm>
            <a:off x="3571868" y="2000240"/>
            <a:ext cx="1643074" cy="178595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3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9" name="6-конечная звезда 8"/>
          <p:cNvSpPr/>
          <p:nvPr/>
        </p:nvSpPr>
        <p:spPr>
          <a:xfrm>
            <a:off x="4071934" y="4643446"/>
            <a:ext cx="1643074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7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0" name="6-конечная звезда 9"/>
          <p:cNvSpPr/>
          <p:nvPr/>
        </p:nvSpPr>
        <p:spPr>
          <a:xfrm>
            <a:off x="6572264" y="3214686"/>
            <a:ext cx="1785950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5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1" name="6-конечная звезда 10"/>
          <p:cNvSpPr/>
          <p:nvPr/>
        </p:nvSpPr>
        <p:spPr>
          <a:xfrm>
            <a:off x="7143768" y="1071546"/>
            <a:ext cx="1643074" cy="185738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4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2" name="6-конечная звезда 11"/>
          <p:cNvSpPr/>
          <p:nvPr/>
        </p:nvSpPr>
        <p:spPr>
          <a:xfrm>
            <a:off x="1571604" y="3286124"/>
            <a:ext cx="1428760" cy="150019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2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Песни из репертуара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группы «Любе» 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6-конечная звезда 3"/>
          <p:cNvSpPr/>
          <p:nvPr/>
        </p:nvSpPr>
        <p:spPr>
          <a:xfrm>
            <a:off x="500034" y="1357298"/>
            <a:ext cx="1571636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1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1214414" y="4929198"/>
            <a:ext cx="1500198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6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8" name="6-конечная звезда 7"/>
          <p:cNvSpPr/>
          <p:nvPr/>
        </p:nvSpPr>
        <p:spPr>
          <a:xfrm>
            <a:off x="3571868" y="2000240"/>
            <a:ext cx="1643074" cy="178595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3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9" name="6-конечная звезда 8"/>
          <p:cNvSpPr/>
          <p:nvPr/>
        </p:nvSpPr>
        <p:spPr>
          <a:xfrm>
            <a:off x="4071934" y="4643446"/>
            <a:ext cx="1643074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7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0" name="6-конечная звезда 9"/>
          <p:cNvSpPr/>
          <p:nvPr/>
        </p:nvSpPr>
        <p:spPr>
          <a:xfrm>
            <a:off x="6572264" y="3214686"/>
            <a:ext cx="1785950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5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1" name="6-конечная звезда 10"/>
          <p:cNvSpPr/>
          <p:nvPr/>
        </p:nvSpPr>
        <p:spPr>
          <a:xfrm>
            <a:off x="7143768" y="1071546"/>
            <a:ext cx="1643074" cy="185738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4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2" name="6-конечная звезда 11"/>
          <p:cNvSpPr/>
          <p:nvPr/>
        </p:nvSpPr>
        <p:spPr>
          <a:xfrm>
            <a:off x="1571604" y="3286124"/>
            <a:ext cx="1428760" cy="150019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2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Песни о военно-морском флоте 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6-конечная звезда 3"/>
          <p:cNvSpPr/>
          <p:nvPr/>
        </p:nvSpPr>
        <p:spPr>
          <a:xfrm>
            <a:off x="500034" y="1357298"/>
            <a:ext cx="1571636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1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1214414" y="4929198"/>
            <a:ext cx="1500198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6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8" name="6-конечная звезда 7"/>
          <p:cNvSpPr/>
          <p:nvPr/>
        </p:nvSpPr>
        <p:spPr>
          <a:xfrm>
            <a:off x="3571868" y="2000240"/>
            <a:ext cx="1643074" cy="178595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3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9" name="6-конечная звезда 8"/>
          <p:cNvSpPr/>
          <p:nvPr/>
        </p:nvSpPr>
        <p:spPr>
          <a:xfrm>
            <a:off x="4071934" y="4643446"/>
            <a:ext cx="1643074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7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0" name="6-конечная звезда 9"/>
          <p:cNvSpPr/>
          <p:nvPr/>
        </p:nvSpPr>
        <p:spPr>
          <a:xfrm>
            <a:off x="6572264" y="3214686"/>
            <a:ext cx="1785950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5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1" name="6-конечная звезда 10"/>
          <p:cNvSpPr/>
          <p:nvPr/>
        </p:nvSpPr>
        <p:spPr>
          <a:xfrm>
            <a:off x="7143768" y="1071546"/>
            <a:ext cx="1643074" cy="185738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4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2" name="6-конечная звезда 11"/>
          <p:cNvSpPr/>
          <p:nvPr/>
        </p:nvSpPr>
        <p:spPr>
          <a:xfrm>
            <a:off x="1571604" y="3286124"/>
            <a:ext cx="1428760" cy="150019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2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73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Патриотические песни современных исполнителей 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6-конечная звезда 3"/>
          <p:cNvSpPr/>
          <p:nvPr/>
        </p:nvSpPr>
        <p:spPr>
          <a:xfrm>
            <a:off x="500034" y="1357298"/>
            <a:ext cx="1571636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1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1214414" y="4929198"/>
            <a:ext cx="1500198" cy="164307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6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8" name="6-конечная звезда 7"/>
          <p:cNvSpPr/>
          <p:nvPr/>
        </p:nvSpPr>
        <p:spPr>
          <a:xfrm>
            <a:off x="3571868" y="2000240"/>
            <a:ext cx="1643074" cy="178595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3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9" name="6-конечная звезда 8"/>
          <p:cNvSpPr/>
          <p:nvPr/>
        </p:nvSpPr>
        <p:spPr>
          <a:xfrm>
            <a:off x="4071934" y="4643446"/>
            <a:ext cx="1643074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7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0" name="6-конечная звезда 9"/>
          <p:cNvSpPr/>
          <p:nvPr/>
        </p:nvSpPr>
        <p:spPr>
          <a:xfrm>
            <a:off x="6572264" y="4000504"/>
            <a:ext cx="1785950" cy="1928826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5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1" name="6-конечная звезда 10"/>
          <p:cNvSpPr/>
          <p:nvPr/>
        </p:nvSpPr>
        <p:spPr>
          <a:xfrm>
            <a:off x="7143768" y="1428736"/>
            <a:ext cx="1643074" cy="185738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4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12" name="6-конечная звезда 11"/>
          <p:cNvSpPr/>
          <p:nvPr/>
        </p:nvSpPr>
        <p:spPr>
          <a:xfrm>
            <a:off x="1571604" y="3286124"/>
            <a:ext cx="1428760" cy="150019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FF00"/>
                </a:solidFill>
              </a:rPr>
              <a:t>2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0024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2 тур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1285860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Бьется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214422"/>
            <a:ext cx="2428892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00298" y="271462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2500306"/>
            <a:ext cx="2143140" cy="10001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86182" y="3571876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тесной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3571876"/>
            <a:ext cx="235745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5214942" y="4572008"/>
            <a:ext cx="2240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печурке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4643446"/>
            <a:ext cx="2571768" cy="10001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500958" y="6143644"/>
            <a:ext cx="1108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огонь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388" y="5714992"/>
            <a:ext cx="2571768" cy="11430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714356"/>
            <a:ext cx="51435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785794"/>
            <a:ext cx="1194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ДЕНЬ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28604"/>
            <a:ext cx="2071702" cy="107157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2214546" y="200024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ПОБЕДЫ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71670" y="1571612"/>
            <a:ext cx="2286016" cy="12144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072066" y="3286124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КАК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3000372"/>
            <a:ext cx="2500330" cy="1143008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715140" y="478632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ОН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4357694"/>
            <a:ext cx="2428892" cy="12144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786710" y="6215082"/>
            <a:ext cx="1037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БЫЛ</a:t>
            </a:r>
            <a:endParaRPr lang="ru-RU" sz="2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786578" y="5643578"/>
            <a:ext cx="214314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600</TotalTime>
  <Words>162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1 тур КАТЕГОРИИ ПЕСЕН</vt:lpstr>
      <vt:lpstr>ПЕСНИ ВОЕННЫХ ЛЕТ  (1941-1945)</vt:lpstr>
      <vt:lpstr>Песни о Родине</vt:lpstr>
      <vt:lpstr>Песни из репертуара группы «Любе» </vt:lpstr>
      <vt:lpstr>Песни о военно-морском флоте </vt:lpstr>
      <vt:lpstr>Патриотические песни современных исполнителей </vt:lpstr>
      <vt:lpstr>    2 тур  </vt:lpstr>
      <vt:lpstr> </vt:lpstr>
      <vt:lpstr>2 тур </vt:lpstr>
      <vt:lpstr> </vt:lpstr>
      <vt:lpstr>2 тур  </vt:lpstr>
      <vt:lpstr>3 тур</vt:lpstr>
      <vt:lpstr>4 тур правильные ответы</vt:lpstr>
      <vt:lpstr>5 тур правильные ответы</vt:lpstr>
      <vt:lpstr>Супер игра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XTreme</cp:lastModifiedBy>
  <cp:revision>44</cp:revision>
  <dcterms:created xsi:type="dcterms:W3CDTF">2011-01-24T07:42:14Z</dcterms:created>
  <dcterms:modified xsi:type="dcterms:W3CDTF">2011-01-28T06:16:58Z</dcterms:modified>
</cp:coreProperties>
</file>