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59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ег\Desktop\1024х7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7884368" cy="517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2060849"/>
            <a:ext cx="2592288" cy="2225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Социальный проект</a:t>
            </a:r>
          </a:p>
          <a:p>
            <a:r>
              <a:rPr lang="ru-RU" sz="2800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«Доброте откроются сердца"</a:t>
            </a:r>
            <a:endParaRPr lang="ru-RU" sz="2800" i="1" dirty="0">
              <a:solidFill>
                <a:schemeClr val="accent2"/>
              </a:solidFill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3786190"/>
            <a:ext cx="2714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Выполнили: ученики 6б класса МОСШ №3</a:t>
            </a:r>
          </a:p>
          <a:p>
            <a:r>
              <a:rPr lang="ru-RU" i="1" dirty="0" smtClean="0">
                <a:solidFill>
                  <a:schemeClr val="accent2"/>
                </a:solidFill>
                <a:latin typeface="Bookman Old Style" pitchFamily="18" charset="0"/>
              </a:rPr>
              <a:t>г. Белоярский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9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00166" y="1285860"/>
            <a:ext cx="6768752" cy="4392488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Добро</a:t>
            </a:r>
            <a:r>
              <a:rPr lang="ru-RU" sz="4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лежит на дороге, его случайно не подберешь.</a:t>
            </a:r>
            <a:endParaRPr lang="ru-RU" sz="42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2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Добру</a:t>
            </a:r>
            <a:r>
              <a:rPr lang="ru-RU" sz="4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2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 у человека учится.                   </a:t>
            </a:r>
            <a:r>
              <a:rPr lang="ru-RU" sz="3600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Ч.Айтматов.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02128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latin typeface="Bookman Old Style" pitchFamily="18" charset="0"/>
                <a:ea typeface="Verdana" pitchFamily="34" charset="0"/>
                <a:cs typeface="Verdana" pitchFamily="34" charset="0"/>
              </a:rPr>
              <a:t>Ф.И.О</a:t>
            </a:r>
            <a:endParaRPr lang="ru-RU" sz="20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19672" y="1340768"/>
            <a:ext cx="6768752" cy="4392488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02128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latin typeface="Bookman Old Style" pitchFamily="18" charset="0"/>
                <a:ea typeface="Verdana" pitchFamily="34" charset="0"/>
                <a:cs typeface="Verdana" pitchFamily="34" charset="0"/>
              </a:rPr>
              <a:t>Ф.И.О</a:t>
            </a:r>
            <a:endParaRPr lang="ru-RU" sz="20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1551952"/>
            <a:ext cx="614366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провести акцию, направленную на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распространение идей добра, милосердия, толерантности в подростковой среде. </a:t>
            </a:r>
          </a:p>
          <a:p>
            <a:r>
              <a:rPr lang="ru-RU" sz="32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76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19672" y="1340768"/>
            <a:ext cx="6768752" cy="4392488"/>
          </a:xfrm>
          <a:prstGeom prst="round2DiagRect">
            <a:avLst>
              <a:gd name="adj1" fmla="val 5497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Задачами проекта являются: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уважительного, милосердного отношение к детям-инвалидам и детям с ограниченными возможностями, умения сопереживать, желания помочь.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социальной активности  участников образовательного пространства в проявлении доброты.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Оказание моральной и материальной помощи детям реабилитационного центра в КСЦОН «Милосердие». 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слайда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02128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latin typeface="Bookman Old Style" pitchFamily="18" charset="0"/>
                <a:ea typeface="Verdana" pitchFamily="34" charset="0"/>
                <a:cs typeface="Verdana" pitchFamily="34" charset="0"/>
              </a:rPr>
              <a:t>Ф.И.О</a:t>
            </a:r>
            <a:endParaRPr lang="ru-RU" sz="20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2813835"/>
            <a:ext cx="6143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43042" y="1285860"/>
            <a:ext cx="6768752" cy="4392488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02128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latin typeface="Bookman Old Style" pitchFamily="18" charset="0"/>
                <a:ea typeface="Verdana" pitchFamily="34" charset="0"/>
                <a:cs typeface="Verdana" pitchFamily="34" charset="0"/>
              </a:rPr>
              <a:t>Ф.И.О</a:t>
            </a:r>
            <a:endParaRPr lang="ru-RU" sz="20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00232" y="1267789"/>
            <a:ext cx="564360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 проекта: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Февраль – апрель 2014 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1.Оказание реальной моральной и материальной помощи  детям-инвалидам и детям с ограниченными возможностями.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2.Удовлетворение от сделанной работы и общения с ребятами с ограниченными возможностями.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3.Наибольшая степень формирования  таких качеств как гуманность, вежливость, честность, милосердие.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Заголовок слайда</a:t>
            </a:r>
            <a:endParaRPr lang="ru-RU" sz="36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00166" y="1285860"/>
            <a:ext cx="6768752" cy="4392488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02128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latin typeface="Bookman Old Style" pitchFamily="18" charset="0"/>
                <a:ea typeface="Verdana" pitchFamily="34" charset="0"/>
                <a:cs typeface="Verdana" pitchFamily="34" charset="0"/>
              </a:rPr>
              <a:t>Ф.И.О</a:t>
            </a:r>
            <a:endParaRPr lang="ru-RU" sz="20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E:\фото\Акция Твори добро\IMG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1264">
            <a:off x="326982" y="397145"/>
            <a:ext cx="4745619" cy="355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фото\Акция Твори добро\IMG_0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9328">
            <a:off x="4436077" y="3170528"/>
            <a:ext cx="4578518" cy="343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  <a:ea typeface="Verdana" pitchFamily="34" charset="0"/>
                <a:cs typeface="Verdana" pitchFamily="34" charset="0"/>
              </a:rPr>
              <a:t>Заголовок слайда</a:t>
            </a:r>
            <a:endParaRPr lang="ru-RU" sz="36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500166" y="1285860"/>
            <a:ext cx="6768752" cy="4392488"/>
          </a:xfrm>
          <a:prstGeom prst="round2DiagRect">
            <a:avLst>
              <a:gd name="adj1" fmla="val 5886"/>
              <a:gd name="adj2" fmla="val 0"/>
            </a:avLst>
          </a:prstGeom>
          <a:solidFill>
            <a:schemeClr val="lt1">
              <a:alpha val="65000"/>
            </a:schemeClr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6021288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ln w="1800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noFill/>
                <a:latin typeface="Bookman Old Style" pitchFamily="18" charset="0"/>
                <a:ea typeface="Verdana" pitchFamily="34" charset="0"/>
                <a:cs typeface="Verdana" pitchFamily="34" charset="0"/>
              </a:rPr>
              <a:t>Ф.И.О</a:t>
            </a:r>
            <a:endParaRPr lang="ru-RU" sz="2000" b="1" i="1" dirty="0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noFill/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E:\фото\Акция Твори добро\IMG_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4312"/>
            <a:ext cx="7819122" cy="58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125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Александра Заводиленко</cp:lastModifiedBy>
  <cp:revision>13</cp:revision>
  <dcterms:created xsi:type="dcterms:W3CDTF">2012-08-01T10:59:38Z</dcterms:created>
  <dcterms:modified xsi:type="dcterms:W3CDTF">2014-08-11T10:09:46Z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601040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