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11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rasotashtor.ru/wp-content/uploads/2012/01/Master-Klass-rozovoy-podyshki-005-300x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92" t="12945" r="6763" b="12945"/>
          <a:stretch/>
        </p:blipFill>
        <p:spPr bwMode="auto">
          <a:xfrm>
            <a:off x="1331640" y="1988840"/>
            <a:ext cx="5966542" cy="3782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Comic Sans MS" pitchFamily="66" charset="0"/>
              </a:rPr>
              <a:t>Мастер-класс по 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изготовлению подушки «БУФЫ - ЦВЕТОЧЕК»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93467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Учитель технологии высшей квалификационной категории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МБОУ СОШ №3 г. Юрьев – Польского Владимирской области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Гарьянова Ирина Вячеславовна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0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rasotashtor.ru/wp-content/uploads/2012/01/Master-Klass-rozovoy-podyshki-0021-300x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4" t="6016" r="12142" b="9928"/>
          <a:stretch/>
        </p:blipFill>
        <p:spPr bwMode="auto">
          <a:xfrm>
            <a:off x="1979712" y="1700808"/>
            <a:ext cx="5596165" cy="4476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00"/>
                </a:solidFill>
              </a:rPr>
              <a:t>Шаг девятый</a:t>
            </a:r>
            <a:r>
              <a:rPr lang="ru-RU" b="1" dirty="0" smtClean="0">
                <a:solidFill>
                  <a:srgbClr val="FFFF00"/>
                </a:solidFill>
              </a:rPr>
              <a:t>: все квадраты </a:t>
            </a:r>
            <a:r>
              <a:rPr lang="ru-RU" b="1" dirty="0">
                <a:solidFill>
                  <a:srgbClr val="FFFF00"/>
                </a:solidFill>
              </a:rPr>
              <a:t>собраны</a:t>
            </a:r>
            <a:r>
              <a:rPr lang="ru-RU" b="1" dirty="0" smtClean="0">
                <a:solidFill>
                  <a:srgbClr val="FFFF00"/>
                </a:solidFill>
              </a:rPr>
              <a:t>. Теперь </a:t>
            </a:r>
            <a:r>
              <a:rPr lang="ru-RU" b="1" dirty="0">
                <a:solidFill>
                  <a:srgbClr val="FFFF00"/>
                </a:solidFill>
              </a:rPr>
              <a:t>аккуратно оформляем края нашей </a:t>
            </a:r>
            <a:r>
              <a:rPr lang="ru-RU" b="1" dirty="0" smtClean="0">
                <a:solidFill>
                  <a:srgbClr val="FFFF00"/>
                </a:solidFill>
              </a:rPr>
              <a:t>подушки (</a:t>
            </a:r>
            <a:r>
              <a:rPr lang="ru-RU" b="1" dirty="0">
                <a:solidFill>
                  <a:srgbClr val="FFFF00"/>
                </a:solidFill>
              </a:rPr>
              <a:t>лишнюю ткань закладываем в складочки).</a:t>
            </a:r>
          </a:p>
        </p:txBody>
      </p:sp>
    </p:spTree>
    <p:extLst>
      <p:ext uri="{BB962C8B-B14F-4D97-AF65-F5344CB8AC3E}">
        <p14:creationId xmlns="" xmlns:p14="http://schemas.microsoft.com/office/powerpoint/2010/main" val="16396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asotashtor.ru/wp-content/uploads/2012/01/Dekorativnaya-podushka-002-300x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6" t="1726" r="13016"/>
          <a:stretch/>
        </p:blipFill>
        <p:spPr bwMode="auto">
          <a:xfrm>
            <a:off x="466374" y="1484784"/>
            <a:ext cx="3528392" cy="348104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t="50000" r="50000" b="9359"/>
          <a:stretch/>
        </p:blipFill>
        <p:spPr bwMode="auto">
          <a:xfrm>
            <a:off x="4759862" y="3332690"/>
            <a:ext cx="3965652" cy="264499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Буфы для этих подушек  те же, только схемы отлична.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7535" y="6165304"/>
            <a:ext cx="622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Но это уже совсем другая история!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12834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028" y="27479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Выставка наших работ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3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rasotashtor.ru/wp-content/uploads/2012/01/MASTER-KLASS-PODYSHKI-0011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5266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FFFF00"/>
                </a:solidFill>
              </a:rPr>
              <a:t>Шаг первый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smtClean="0">
                <a:solidFill>
                  <a:srgbClr val="FFFF00"/>
                </a:solidFill>
              </a:rPr>
              <a:t>розовая </a:t>
            </a:r>
            <a:r>
              <a:rPr lang="ru-RU" b="1" dirty="0">
                <a:solidFill>
                  <a:srgbClr val="FFFF00"/>
                </a:solidFill>
              </a:rPr>
              <a:t>подушка "</a:t>
            </a:r>
            <a:r>
              <a:rPr lang="ru-RU" b="1" dirty="0" smtClean="0">
                <a:solidFill>
                  <a:srgbClr val="FFFF00"/>
                </a:solidFill>
              </a:rPr>
              <a:t>БУФЫ - ЦВЕТОЧЕК" </a:t>
            </a:r>
            <a:r>
              <a:rPr lang="ru-RU" b="1" dirty="0">
                <a:solidFill>
                  <a:srgbClr val="FFFF00"/>
                </a:solidFill>
              </a:rPr>
              <a:t>сшита по схеме </a:t>
            </a:r>
            <a:r>
              <a:rPr lang="ru-RU" b="1" dirty="0" smtClean="0">
                <a:solidFill>
                  <a:srgbClr val="FFFF00"/>
                </a:solidFill>
              </a:rPr>
              <a:t>«цветочек». Для </a:t>
            </a:r>
            <a:r>
              <a:rPr lang="ru-RU" b="1" dirty="0">
                <a:solidFill>
                  <a:srgbClr val="FFFF00"/>
                </a:solidFill>
              </a:rPr>
              <a:t>такой подушки ткани берём в два раза больше</a:t>
            </a:r>
            <a:r>
              <a:rPr lang="ru-RU" b="1" dirty="0" smtClean="0">
                <a:solidFill>
                  <a:srgbClr val="FFFF00"/>
                </a:solidFill>
              </a:rPr>
              <a:t>, чем </a:t>
            </a:r>
            <a:r>
              <a:rPr lang="ru-RU" b="1" dirty="0">
                <a:solidFill>
                  <a:srgbClr val="FFFF00"/>
                </a:solidFill>
              </a:rPr>
              <a:t>сама подушка</a:t>
            </a:r>
            <a:r>
              <a:rPr lang="ru-RU" b="1" dirty="0" smtClean="0">
                <a:solidFill>
                  <a:srgbClr val="FFFF00"/>
                </a:solidFill>
              </a:rPr>
              <a:t>. У </a:t>
            </a:r>
            <a:r>
              <a:rPr lang="ru-RU" b="1" dirty="0">
                <a:solidFill>
                  <a:srgbClr val="FFFF00"/>
                </a:solidFill>
              </a:rPr>
              <a:t>нас готовая подушка (40*40)см</a:t>
            </a:r>
            <a:r>
              <a:rPr lang="ru-RU" b="1" dirty="0" smtClean="0">
                <a:solidFill>
                  <a:srgbClr val="FFFF00"/>
                </a:solidFill>
              </a:rPr>
              <a:t>. Ткани </a:t>
            </a:r>
            <a:r>
              <a:rPr lang="ru-RU" b="1" dirty="0">
                <a:solidFill>
                  <a:srgbClr val="FFFF00"/>
                </a:solidFill>
              </a:rPr>
              <a:t>понадобится (80*80)см -это для лицевой стороны подушки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408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7254"/>
            <a:ext cx="6669813" cy="50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FF00"/>
                </a:solidFill>
              </a:rPr>
              <a:t>Шаг второй</a:t>
            </a:r>
            <a:r>
              <a:rPr lang="ru-RU" sz="2000" b="1" dirty="0" smtClean="0">
                <a:solidFill>
                  <a:srgbClr val="FFFF00"/>
                </a:solidFill>
              </a:rPr>
              <a:t>: на </a:t>
            </a:r>
            <a:r>
              <a:rPr lang="ru-RU" sz="2000" b="1" dirty="0">
                <a:solidFill>
                  <a:srgbClr val="FFFF00"/>
                </a:solidFill>
              </a:rPr>
              <a:t>ткани чертим </a:t>
            </a:r>
            <a:r>
              <a:rPr lang="ru-RU" sz="2000" b="1" dirty="0" smtClean="0">
                <a:solidFill>
                  <a:srgbClr val="FFFF00"/>
                </a:solidFill>
              </a:rPr>
              <a:t>квадраты  </a:t>
            </a:r>
            <a:r>
              <a:rPr lang="ru-RU" sz="2000" b="1" dirty="0">
                <a:solidFill>
                  <a:srgbClr val="FFFF00"/>
                </a:solidFill>
              </a:rPr>
              <a:t>со стороной( 5*5) см.</a:t>
            </a:r>
          </a:p>
        </p:txBody>
      </p:sp>
    </p:spTree>
    <p:extLst>
      <p:ext uri="{BB962C8B-B14F-4D97-AF65-F5344CB8AC3E}">
        <p14:creationId xmlns="" xmlns:p14="http://schemas.microsoft.com/office/powerpoint/2010/main" val="285268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rasotashtor.ru/wp-content/uploads/2012/01/MASTER-KLASS-PODYSHKI-006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34" y="155679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108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00"/>
                </a:solidFill>
              </a:rPr>
              <a:t>Шаг </a:t>
            </a:r>
            <a:r>
              <a:rPr lang="ru-RU" u="sng" dirty="0" smtClean="0">
                <a:solidFill>
                  <a:srgbClr val="FFFF00"/>
                </a:solidFill>
              </a:rPr>
              <a:t>третий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(Эта </a:t>
            </a:r>
            <a:r>
              <a:rPr lang="ru-RU" b="1" dirty="0">
                <a:solidFill>
                  <a:srgbClr val="FF0000"/>
                </a:solidFill>
              </a:rPr>
              <a:t>схема собирается с лицевой стороны</a:t>
            </a:r>
            <a:r>
              <a:rPr lang="ru-RU" b="1" dirty="0" smtClean="0">
                <a:solidFill>
                  <a:srgbClr val="FF0000"/>
                </a:solidFill>
              </a:rPr>
              <a:t>). </a:t>
            </a:r>
            <a:r>
              <a:rPr lang="ru-RU" b="1" dirty="0" smtClean="0">
                <a:solidFill>
                  <a:srgbClr val="FFFF00"/>
                </a:solidFill>
              </a:rPr>
              <a:t>Берём </a:t>
            </a:r>
            <a:r>
              <a:rPr lang="ru-RU" b="1" dirty="0">
                <a:solidFill>
                  <a:srgbClr val="FFFF00"/>
                </a:solidFill>
              </a:rPr>
              <a:t>иглу с ниткой в тон ткани и начинаем </a:t>
            </a:r>
            <a:r>
              <a:rPr lang="ru-RU" b="1" dirty="0" smtClean="0">
                <a:solidFill>
                  <a:srgbClr val="FFFF00"/>
                </a:solidFill>
              </a:rPr>
              <a:t>прокалывать </a:t>
            </a:r>
            <a:r>
              <a:rPr lang="ru-RU" b="1" dirty="0">
                <a:solidFill>
                  <a:srgbClr val="FFFF00"/>
                </a:solidFill>
              </a:rPr>
              <a:t>уголки по </a:t>
            </a:r>
            <a:r>
              <a:rPr lang="ru-RU" b="1" dirty="0" smtClean="0">
                <a:solidFill>
                  <a:srgbClr val="FFFF00"/>
                </a:solidFill>
              </a:rPr>
              <a:t>порядку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(1,2,3,4 и снова 1)</a:t>
            </a:r>
          </a:p>
        </p:txBody>
      </p:sp>
    </p:spTree>
    <p:extLst>
      <p:ext uri="{BB962C8B-B14F-4D97-AF65-F5344CB8AC3E}">
        <p14:creationId xmlns="" xmlns:p14="http://schemas.microsoft.com/office/powerpoint/2010/main" val="6664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54426" cy="50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FF00"/>
                </a:solidFill>
              </a:rPr>
              <a:t>Шаг четвертый</a:t>
            </a:r>
            <a:r>
              <a:rPr lang="ru-RU" sz="2000" b="1" dirty="0">
                <a:solidFill>
                  <a:srgbClr val="FFFF00"/>
                </a:solidFill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</a:rPr>
              <a:t>стягиваем </a:t>
            </a:r>
            <a:r>
              <a:rPr lang="ru-RU" sz="2000" b="1" dirty="0">
                <a:solidFill>
                  <a:srgbClr val="FFFF00"/>
                </a:solidFill>
              </a:rPr>
              <a:t>нитку к серединке нашего </a:t>
            </a:r>
            <a:r>
              <a:rPr lang="ru-RU" sz="2000" b="1" dirty="0" smtClean="0">
                <a:solidFill>
                  <a:srgbClr val="FFFF00"/>
                </a:solidFill>
              </a:rPr>
              <a:t>квадрата. Расправляем </a:t>
            </a:r>
            <a:r>
              <a:rPr lang="ru-RU" sz="2000" b="1" dirty="0">
                <a:solidFill>
                  <a:srgbClr val="FFFF00"/>
                </a:solidFill>
              </a:rPr>
              <a:t>аккуратно все четыре </a:t>
            </a:r>
            <a:r>
              <a:rPr lang="ru-RU" sz="2000" b="1" dirty="0" smtClean="0">
                <a:solidFill>
                  <a:srgbClr val="FFFF00"/>
                </a:solidFill>
              </a:rPr>
              <a:t>лепестка  </a:t>
            </a:r>
            <a:r>
              <a:rPr lang="ru-RU" sz="2000" b="1" dirty="0">
                <a:solidFill>
                  <a:srgbClr val="FFFF00"/>
                </a:solidFill>
              </a:rPr>
              <a:t>нашего цветка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3773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asotashtor.ru/wp-content/uploads/2012/01/MASTER-KLASS-PODYSHKI-007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0" y="1556792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00"/>
                </a:solidFill>
              </a:rPr>
              <a:t>Шаг пятый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FF00"/>
                </a:solidFill>
              </a:rPr>
              <a:t>середине цветка делаем несколько закрепок.</a:t>
            </a:r>
          </a:p>
        </p:txBody>
      </p:sp>
    </p:spTree>
    <p:extLst>
      <p:ext uri="{BB962C8B-B14F-4D97-AF65-F5344CB8AC3E}">
        <p14:creationId xmlns="" xmlns:p14="http://schemas.microsoft.com/office/powerpoint/2010/main" val="13457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4736" cy="4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FF00"/>
                </a:solidFill>
              </a:rPr>
              <a:t>Шаг шестой</a:t>
            </a:r>
            <a:r>
              <a:rPr lang="ru-RU" sz="2000" b="1" dirty="0" smtClean="0">
                <a:solidFill>
                  <a:srgbClr val="FFFF00"/>
                </a:solidFill>
              </a:rPr>
              <a:t>: на </a:t>
            </a:r>
            <a:r>
              <a:rPr lang="ru-RU" sz="2000" b="1" dirty="0">
                <a:solidFill>
                  <a:srgbClr val="FFFF00"/>
                </a:solidFill>
              </a:rPr>
              <a:t>месте закрепок сразу же пришиваем бусинку.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155950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rasotashtor.ru/wp-content/uploads/2012/01/MASTER-KLASS-PODYSHKI-010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3754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FF00"/>
                </a:solidFill>
              </a:rPr>
              <a:t>Шаг седьмой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(Важно </a:t>
            </a:r>
            <a:r>
              <a:rPr lang="ru-RU" b="1" dirty="0">
                <a:solidFill>
                  <a:srgbClr val="FF0000"/>
                </a:solidFill>
              </a:rPr>
              <a:t>не забывать</a:t>
            </a:r>
            <a:r>
              <a:rPr lang="ru-RU" b="1" dirty="0" smtClean="0">
                <a:solidFill>
                  <a:srgbClr val="FF0000"/>
                </a:solidFill>
              </a:rPr>
              <a:t>, что </a:t>
            </a:r>
            <a:r>
              <a:rPr lang="ru-RU" b="1" dirty="0">
                <a:solidFill>
                  <a:srgbClr val="FF0000"/>
                </a:solidFill>
              </a:rPr>
              <a:t>схему собираем через квадрат: </a:t>
            </a:r>
            <a:r>
              <a:rPr lang="ru-RU" b="1" dirty="0" smtClean="0">
                <a:solidFill>
                  <a:srgbClr val="FF0000"/>
                </a:solidFill>
              </a:rPr>
              <a:t>т.е. один </a:t>
            </a:r>
            <a:r>
              <a:rPr lang="ru-RU" b="1" dirty="0">
                <a:solidFill>
                  <a:srgbClr val="FF0000"/>
                </a:solidFill>
              </a:rPr>
              <a:t>квадрат собираем </a:t>
            </a:r>
            <a:r>
              <a:rPr lang="ru-RU" b="1" dirty="0" smtClean="0">
                <a:solidFill>
                  <a:srgbClr val="FF0000"/>
                </a:solidFill>
              </a:rPr>
              <a:t> уголки, следующий </a:t>
            </a:r>
            <a:r>
              <a:rPr lang="ru-RU" b="1" dirty="0">
                <a:solidFill>
                  <a:srgbClr val="FF0000"/>
                </a:solidFill>
              </a:rPr>
              <a:t>квадрат </a:t>
            </a:r>
            <a:r>
              <a:rPr lang="ru-RU" b="1" dirty="0" smtClean="0">
                <a:solidFill>
                  <a:srgbClr val="FF0000"/>
                </a:solidFill>
              </a:rPr>
              <a:t>пропускаем). </a:t>
            </a:r>
            <a:r>
              <a:rPr lang="ru-RU" b="1" dirty="0" smtClean="0">
                <a:solidFill>
                  <a:srgbClr val="FFFF00"/>
                </a:solidFill>
              </a:rPr>
              <a:t>Пропустив </a:t>
            </a:r>
            <a:r>
              <a:rPr lang="ru-RU" b="1" dirty="0">
                <a:solidFill>
                  <a:srgbClr val="FFFF00"/>
                </a:solidFill>
              </a:rPr>
              <a:t>один квадрат от собранного нами ранее квадрата</a:t>
            </a:r>
            <a:r>
              <a:rPr lang="ru-RU" b="1" dirty="0" smtClean="0">
                <a:solidFill>
                  <a:srgbClr val="FFFF00"/>
                </a:solidFill>
              </a:rPr>
              <a:t>, соберём </a:t>
            </a:r>
            <a:r>
              <a:rPr lang="ru-RU" b="1" dirty="0">
                <a:solidFill>
                  <a:srgbClr val="FFFF00"/>
                </a:solidFill>
              </a:rPr>
              <a:t>следующий квадрат так же</a:t>
            </a:r>
            <a:r>
              <a:rPr lang="ru-RU" b="1" dirty="0" smtClean="0">
                <a:solidFill>
                  <a:srgbClr val="FFFF00"/>
                </a:solidFill>
              </a:rPr>
              <a:t>, как </a:t>
            </a:r>
            <a:r>
              <a:rPr lang="ru-RU" b="1" dirty="0">
                <a:solidFill>
                  <a:srgbClr val="FFFF00"/>
                </a:solidFill>
              </a:rPr>
              <a:t>и первый квадрат.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7030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2" cy="479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FF00"/>
                </a:solidFill>
              </a:rPr>
              <a:t>Шаг восьмой</a:t>
            </a:r>
            <a:r>
              <a:rPr lang="ru-RU" sz="2000" b="1" dirty="0" smtClean="0">
                <a:solidFill>
                  <a:srgbClr val="FFFF00"/>
                </a:solidFill>
              </a:rPr>
              <a:t>: продолжаем </a:t>
            </a:r>
            <a:r>
              <a:rPr lang="ru-RU" sz="2000" b="1" dirty="0">
                <a:solidFill>
                  <a:srgbClr val="FFFF00"/>
                </a:solidFill>
              </a:rPr>
              <a:t>собирать квадраты через один: ряд за рядом до конца размеченной нами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82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83</TotalTime>
  <Words>266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Роман</cp:lastModifiedBy>
  <cp:revision>9</cp:revision>
  <dcterms:created xsi:type="dcterms:W3CDTF">2013-02-18T04:56:29Z</dcterms:created>
  <dcterms:modified xsi:type="dcterms:W3CDTF">2013-03-03T05:01:16Z</dcterms:modified>
</cp:coreProperties>
</file>