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F1C5-C474-4089-B318-34DDAD4B06E8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C92A-4007-4557-AA4A-28E2B40085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944215"/>
          </a:xfrm>
        </p:spPr>
        <p:txBody>
          <a:bodyPr>
            <a:noAutofit/>
          </a:bodyPr>
          <a:lstStyle/>
          <a:p>
            <a:r>
              <a:rPr lang="ru-RU" sz="7200" dirty="0" smtClean="0"/>
              <a:t>Пирог "Ленивец" 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40760" cy="403244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 descr="http://cs10379.vkontakte.ru/u12766380/-14/m_4a96d72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5011613" cy="3654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47837"/>
            <a:ext cx="860444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400" b="1" i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400" b="1" i="1" u="sng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0"/>
            <a:ext cx="88924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Ингредиенты: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 листа лаваша тонкого</a:t>
            </a:r>
            <a:br>
              <a:rPr lang="ru-RU" sz="3600" dirty="0" smtClean="0"/>
            </a:br>
            <a:r>
              <a:rPr lang="ru-RU" sz="3600" dirty="0" smtClean="0"/>
              <a:t>500 грамм фарша (можно заменить на Куриную  грудку, грибы, картошку)</a:t>
            </a:r>
            <a:br>
              <a:rPr lang="ru-RU" sz="3600" dirty="0" smtClean="0"/>
            </a:br>
            <a:r>
              <a:rPr lang="ru-RU" sz="3600" dirty="0" smtClean="0"/>
              <a:t>лук репчатый, зелень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для заливки: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5 яиц</a:t>
            </a:r>
            <a:br>
              <a:rPr lang="ru-RU" sz="3600" dirty="0" smtClean="0"/>
            </a:br>
            <a:r>
              <a:rPr lang="ru-RU" sz="3600" dirty="0" smtClean="0"/>
              <a:t>10  ст.л. майонеза</a:t>
            </a:r>
            <a:br>
              <a:rPr lang="ru-RU" sz="3600" dirty="0" smtClean="0"/>
            </a:br>
            <a:r>
              <a:rPr lang="ru-RU" sz="3600" dirty="0" smtClean="0"/>
              <a:t>4 ст.л. кетчупа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0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Приготовить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528" y="1578965"/>
            <a:ext cx="856895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32656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79512" y="1651213"/>
            <a:ext cx="842493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http://cs10379.vkontakte.ru/u12766380/-14/m_c65ad80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836712"/>
            <a:ext cx="316835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cs10379.vkontakte.ru/u12766380/-14/m_1df709f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12976"/>
            <a:ext cx="29523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743798"/>
            <a:ext cx="33478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Делаем фарш, добавляем лук, зелень, соль-перец по вкусу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5949280"/>
            <a:ext cx="4211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Кладем лист лаваша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Рисунок 11" descr="http://cs10379.vkontakte.ru/u12766380/-14/m_5868e92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140968"/>
            <a:ext cx="295232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436096" y="5589240"/>
            <a:ext cx="3420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 фаршиком его намазываем :)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764704"/>
            <a:ext cx="26642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Или </a:t>
            </a:r>
          </a:p>
          <a:p>
            <a:r>
              <a:rPr lang="ru-RU" sz="3200" dirty="0" smtClean="0"/>
              <a:t>  Куриную  грудку, грибы, картошку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cs10379.vkontakte.ru/u12766380/-14/m_577fcf3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25922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43808" y="0"/>
            <a:ext cx="47525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Сворачиваем рулетиком, так же поступаем со вторым листом лаваша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http://cs10379.vkontakte.ru/u12766380/-14/m_34c404b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844824"/>
            <a:ext cx="2635349" cy="207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59832" y="2204864"/>
            <a:ext cx="33478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Делаем заливку из яиц, майонеза и кетчупа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Рисунок 9" descr="http://cs10379.vkontakte.ru/u12766380/-14/m_607098c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356992"/>
            <a:ext cx="280831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5157192"/>
            <a:ext cx="41399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Смазываем кастрюльку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раст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. маслицем и сворачиваем наши рулеты улиткой.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Рисунок 11" descr="http://cs10379.vkontakte.ru/u12766380/-14/m_d100ff6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005064"/>
            <a:ext cx="266429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508104" y="6165304"/>
            <a:ext cx="2232248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И заливаем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815736"/>
          <a:ext cx="8327737" cy="52268"/>
        </p:xfrm>
        <a:graphic>
          <a:graphicData uri="http://schemas.openxmlformats.org/drawingml/2006/table">
            <a:tbl>
              <a:tblPr/>
              <a:tblGrid>
                <a:gridCol w="5642602"/>
                <a:gridCol w="2685135"/>
              </a:tblGrid>
              <a:tr h="0"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 marL="734" marR="734" marT="367" marB="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"/>
                    </a:p>
                  </a:txBody>
                  <a:tcPr marL="734" marR="734" marT="367" marB="367"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100"/>
                    </a:p>
                  </a:txBody>
                  <a:tcPr marL="734" marR="734" marT="367" marB="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 marL="734" marR="734" marT="367" marB="367">
                    <a:lnL>
                      <a:noFill/>
                    </a:lnL>
                  </a:tcPr>
                </a:tc>
              </a:tr>
            </a:tbl>
          </a:graphicData>
        </a:graphic>
      </p:graphicFrame>
      <p:pic>
        <p:nvPicPr>
          <p:cNvPr id="7" name="Рисунок 6" descr="http://cs10379.vkontakte.ru/u12766380/-14/m_4a96d72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4291533" cy="286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691680" y="5229200"/>
            <a:ext cx="49851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Приятного аппетита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88640"/>
            <a:ext cx="5148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Поставить в </a:t>
            </a:r>
            <a:r>
              <a:rPr lang="ru-RU" sz="3600" b="1" u="sng" dirty="0" smtClean="0"/>
              <a:t>духовку  разогретую до </a:t>
            </a:r>
            <a:r>
              <a:rPr lang="ru-RU" sz="3600" b="1" u="sng" dirty="0" smtClean="0"/>
              <a:t>150-200 градусов на 30-40 минут.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297</TotalTime>
  <Words>80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Пирог "Ленивец" 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Karin</dc:creator>
  <cp:lastModifiedBy>GrigorynAR</cp:lastModifiedBy>
  <cp:revision>43</cp:revision>
  <dcterms:created xsi:type="dcterms:W3CDTF">2010-11-12T16:56:58Z</dcterms:created>
  <dcterms:modified xsi:type="dcterms:W3CDTF">2013-09-24T07:21:55Z</dcterms:modified>
</cp:coreProperties>
</file>