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F1C5-C474-4089-B318-34DDAD4B06E8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C92A-4007-4557-AA4A-28E2B40085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y7.info/cook/recipe/569-Tiramisu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urmaniac.ru/recept-biskvitnogo-pechenya-savoyardi-ili-damskie-palchiki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://gurmaniac.ru/wp-content/uploads/2009/10/tiramisu_18.jpg" TargetMode="External"/><Relationship Id="rId2" Type="http://schemas.openxmlformats.org/officeDocument/2006/relationships/hyperlink" Target="http://gurmaniac.ru/wp-content/uploads/2009/10/tiramisu_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hyperlink" Target="http://gurmaniac.ru/wp-content/uploads/2009/10/tiramisu_19.jpg" TargetMode="External"/><Relationship Id="rId4" Type="http://schemas.openxmlformats.org/officeDocument/2006/relationships/hyperlink" Target="http://gurmaniac.ru/wp-content/uploads/2009/10/tiramisu_17.jpg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944215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40760" cy="403244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9" descr="C:\RECYCLER\S-1-5-21-1454471165-1957994488-1606980848-500\Dc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357313"/>
            <a:ext cx="57864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39752" y="0"/>
            <a:ext cx="49165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u="sng" dirty="0" smtClean="0">
                <a:solidFill>
                  <a:srgbClr val="FF0000"/>
                </a:solidFill>
                <a:ea typeface="Times New Roman" pitchFamily="18" charset="0"/>
                <a:cs typeface="Arial" charset="0"/>
                <a:hlinkClick r:id="rId3"/>
              </a:rPr>
              <a:t>Тирамису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47837"/>
            <a:ext cx="860444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i="1" u="sng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0"/>
            <a:ext cx="55446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Ингредиенты: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ingrphoto" descr="Тирамису. Ингредие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285875"/>
            <a:ext cx="67865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Приготовить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1578965"/>
            <a:ext cx="85689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512" y="1651213"/>
            <a:ext cx="84249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436096" y="5835461"/>
            <a:ext cx="3420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6712"/>
            <a:ext cx="3960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6 больших яиц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1 стакан сахара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2 чашки </a:t>
            </a:r>
            <a:r>
              <a:rPr lang="ru-RU" sz="2400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эспрессо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или очень крепкого кофе, охлажденного.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4 столовые ложки рома. Можно заменить на коньяк или </a:t>
            </a:r>
            <a:r>
              <a:rPr lang="ru-RU" sz="2400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брэнди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500 грамм сливочного сыра </a:t>
            </a:r>
            <a:r>
              <a:rPr lang="ru-RU" sz="2400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Маскарпоне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около 40 штук печенья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  <a:hlinkClick r:id="rId2" tooltip="Рецепт приготовления печенья Савоярди"/>
              </a:rPr>
              <a:t>Савоярди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, Дамские пальчики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плитка шоколада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Отделите желтки от белков.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Рисунок 1" descr="Тирами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214438"/>
            <a:ext cx="39290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perContent_LeftColumnContent_m_recipeCard_m_repSteps_step1_0" descr="Тирамису. Шаг 1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2857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uperContent_LeftColumnContent_m_recipeCard_m_repSteps_step1_1" descr="Тирамису. Шаг 2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571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332656"/>
            <a:ext cx="2934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Отделить белки от желтков.</a:t>
            </a:r>
            <a:br>
              <a:rPr lang="ru-RU" sz="3200" dirty="0" smtClean="0"/>
            </a:br>
            <a:r>
              <a:rPr lang="ru-RU" sz="3200" dirty="0" smtClean="0"/>
              <a:t>Желтки растереть с сахаром</a:t>
            </a:r>
            <a:endParaRPr lang="ru-RU" sz="3200" dirty="0"/>
          </a:p>
        </p:txBody>
      </p:sp>
      <p:pic>
        <p:nvPicPr>
          <p:cNvPr id="8" name="Рисунок 6" descr="Фото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29289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Фото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3212976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Добавить </a:t>
            </a:r>
            <a:r>
              <a:rPr lang="ru-RU" sz="3200" dirty="0" err="1" smtClean="0"/>
              <a:t>маскарпоне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4077072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Добавить белки в </a:t>
            </a:r>
            <a:r>
              <a:rPr lang="ru-RU" sz="3200" dirty="0" err="1" smtClean="0"/>
              <a:t>желтково-сырную</a:t>
            </a:r>
            <a:r>
              <a:rPr lang="ru-RU" sz="3200" dirty="0" smtClean="0"/>
              <a:t> массу, аккуратно перемешать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335699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Белки взбить в крепкую пену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Фото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23574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9" descr="Фото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2357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Фото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1785938"/>
            <a:ext cx="2143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Фото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09120"/>
            <a:ext cx="2500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964353"/>
            <a:ext cx="34563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Палочки окунуть в холодный кофе.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Палочки надо окунать очень быстрым движением, чтобы они не размокли.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Кофе приготовьте так, как Вам нравится (я на 350 мл добавила 4 ч.л. кофе).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В кофе добавить вино, ром, ликер, бренди, или коньяк.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форму плотно выложить палочки, смоченные в кофе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4611231"/>
            <a:ext cx="2987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крем снова выложить палочки, смоченные в кофе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7432" y="0"/>
            <a:ext cx="2826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палочки выложить половину крема, разровнять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Рецепт Тирамису. Пошаговые фото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14313"/>
            <a:ext cx="2071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188640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палочки выложить оставшийся крем, разровнять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Рисунок 21" descr="Рецепт Тирамису. Пошаговые фото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214563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3" descr="Фото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2286000"/>
            <a:ext cx="19288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 descr="Рецепт Тирамису. Пошаговые фото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5" y="2357438"/>
            <a:ext cx="20002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Фото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50" y="0"/>
            <a:ext cx="2357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3" descr="Рецепт Тирамису. Пошаговые фото.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3429000"/>
            <a:ext cx="19288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4272677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Возьмите терку и натрите большой кусок шоколада. Вместо шоколада можно использовать обычный какао-порошок. В таком случае им удобней всего посыпать </a:t>
            </a:r>
            <a:r>
              <a:rPr lang="ru-RU" sz="2000" b="1" dirty="0" err="1" smtClean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тирамису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через небольшой сито. Но с шоколадом намного вкуснее. </a:t>
            </a:r>
            <a:endParaRPr lang="ru-RU" sz="20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8852" y="5589240"/>
            <a:ext cx="2725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Поставить в холодильник на 5-6 часов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380</TotalTime>
  <Words>141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Karin</dc:creator>
  <cp:lastModifiedBy>GrigorynAR</cp:lastModifiedBy>
  <cp:revision>53</cp:revision>
  <dcterms:created xsi:type="dcterms:W3CDTF">2010-11-12T16:56:58Z</dcterms:created>
  <dcterms:modified xsi:type="dcterms:W3CDTF">2013-09-25T09:10:40Z</dcterms:modified>
</cp:coreProperties>
</file>