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1" r:id="rId6"/>
    <p:sldId id="264" r:id="rId7"/>
    <p:sldId id="262" r:id="rId8"/>
    <p:sldId id="267" r:id="rId9"/>
    <p:sldId id="265" r:id="rId10"/>
    <p:sldId id="272" r:id="rId11"/>
    <p:sldId id="269" r:id="rId12"/>
    <p:sldId id="266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8E-472C-4499-BD43-F1880B500631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67DE-515B-4D4D-B90C-1E7EEC826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8E-472C-4499-BD43-F1880B500631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67DE-515B-4D4D-B90C-1E7EEC826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8E-472C-4499-BD43-F1880B500631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67DE-515B-4D4D-B90C-1E7EEC826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8E-472C-4499-BD43-F1880B500631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67DE-515B-4D4D-B90C-1E7EEC826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8E-472C-4499-BD43-F1880B500631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67DE-515B-4D4D-B90C-1E7EEC826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8E-472C-4499-BD43-F1880B500631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67DE-515B-4D4D-B90C-1E7EEC826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8E-472C-4499-BD43-F1880B500631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67DE-515B-4D4D-B90C-1E7EEC826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8E-472C-4499-BD43-F1880B500631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67DE-515B-4D4D-B90C-1E7EEC826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8E-472C-4499-BD43-F1880B500631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67DE-515B-4D4D-B90C-1E7EEC826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8E-472C-4499-BD43-F1880B500631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67DE-515B-4D4D-B90C-1E7EEC826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8E-472C-4499-BD43-F1880B500631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67DE-515B-4D4D-B90C-1E7EEC826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72E8E-472C-4499-BD43-F1880B500631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367DE-515B-4D4D-B90C-1E7EEC826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plikacii.ru/wp-content/uploads/2013/07/&#1075;&#1086;&#1090;&#1086;&#1074;&#1099;&#1077;-&#1090;&#1086;&#1087;&#1080;&#1072;&#1088;&#1080;&#1080;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plikacii.ru/wp-content/uploads/2013/07/&#1092;&#1086;&#1088;&#1084;&#1080;&#1088;&#1091;&#1077;&#1084;-&#1090;&#1086;&#1087;&#1080;&#1072;&#1088;&#1080;&#1081;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101dizain.ru/wp-content/uploads/2012/03/21-topiary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oblacco.com/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plikacii.ru/wp-content/uploads/2013/07/&#1075;&#1086;&#1090;&#1086;&#1074;&#1099;&#1077;-&#1090;&#1086;&#1087;&#1080;&#1072;&#1088;&#1080;&#1080;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plikacii.ru/wp-content/uploads/2013/07/&#1076;&#1077;&#1083;&#1072;&#1077;&#1084;-&#1073;&#1072;&#1093;&#1088;&#1086;&#1084;&#1091;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aplikacii.ru/wp-content/uploads/2013/07/&#1073;&#1072;&#1093;&#1088;&#1086;&#1084;&#1072;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plikacii.ru/wp-content/uploads/2013/07/&#1088;&#1072;&#1089;&#1087;&#1088;&#1072;&#1074;&#1083;&#1103;&#1077;&#1084;-&#1088;&#1086;&#1084;&#1072;&#1096;&#1082;&#1091;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836712"/>
            <a:ext cx="54357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Топиарий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«РОМАШКИ»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готовые топиарии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543609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4221088"/>
            <a:ext cx="354847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Учитель –</a:t>
            </a:r>
          </a:p>
          <a:p>
            <a:r>
              <a:rPr lang="ru-RU" sz="4400" b="1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smtClean="0">
                <a:solidFill>
                  <a:schemeClr val="accent2">
                    <a:lumMod val="50000"/>
                  </a:schemeClr>
                </a:solidFill>
              </a:rPr>
              <a:t>    Лютая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Е.А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476672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Соединение ствола с шаром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69032"/>
            <a:ext cx="5400600" cy="489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формируем топиарий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1" y="1556792"/>
            <a:ext cx="60486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9712" y="476672"/>
            <a:ext cx="5659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Наклейка цветов на основу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Топиарий своими руками">
            <a:hlinkClick r:id="rId3" tooltip="Как сделать диковинное дерево счастья своими руками: кофейный топиарий шаг за шагом   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3810000" cy="2857500"/>
          </a:xfrm>
          <a:prstGeom prst="rect">
            <a:avLst/>
          </a:prstGeom>
          <a:noFill/>
        </p:spPr>
      </p:pic>
      <p:pic>
        <p:nvPicPr>
          <p:cNvPr id="21508" name="Picture 4" descr="http://img1.liveinternet.ru/images/attach/c/4/80/699/80699707_3518263_DSC0626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645024"/>
            <a:ext cx="3837210" cy="2882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620688"/>
            <a:ext cx="5415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Приготовление подставки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дерева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готовые топиарии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64087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404664"/>
            <a:ext cx="7803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Окончательная сборка и оформление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1196752"/>
            <a:ext cx="1660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работы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476672"/>
            <a:ext cx="6510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Могут быть и другие варианты: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6626" name="Picture 2" descr="C:\Users\Пользователь\Desktop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196752"/>
            <a:ext cx="1823887" cy="2376264"/>
          </a:xfrm>
          <a:prstGeom prst="rect">
            <a:avLst/>
          </a:prstGeom>
          <a:noFill/>
        </p:spPr>
      </p:pic>
      <p:pic>
        <p:nvPicPr>
          <p:cNvPr id="26627" name="Picture 3" descr="C:\Users\Пользователь\Desktop\imgpreviewCAD0O7B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501008"/>
            <a:ext cx="2106156" cy="3165695"/>
          </a:xfrm>
          <a:prstGeom prst="rect">
            <a:avLst/>
          </a:prstGeom>
          <a:noFill/>
        </p:spPr>
      </p:pic>
      <p:pic>
        <p:nvPicPr>
          <p:cNvPr id="26628" name="Picture 4" descr="C:\Users\Пользователь\Desktop\imgpreview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988840"/>
            <a:ext cx="2133198" cy="3206341"/>
          </a:xfrm>
          <a:prstGeom prst="rect">
            <a:avLst/>
          </a:prstGeom>
          <a:noFill/>
        </p:spPr>
      </p:pic>
      <p:pic>
        <p:nvPicPr>
          <p:cNvPr id="26629" name="Picture 5" descr="C:\Users\Пользователь\Desktop\imgpreviewCAT1ASY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653136"/>
            <a:ext cx="2514972" cy="1673226"/>
          </a:xfrm>
          <a:prstGeom prst="rect">
            <a:avLst/>
          </a:prstGeom>
          <a:noFill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573016"/>
            <a:ext cx="2304256" cy="307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1196752"/>
            <a:ext cx="3168352" cy="211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1556792"/>
            <a:ext cx="684076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ТВОРЧЕСКИХ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УСПЕХОВ!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cboxPhoto" descr="http://www.nivaki.ru/images/uploaded/info/nivaki_2057e2a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26642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19672" y="692696"/>
            <a:ext cx="5049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История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возникновения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484784"/>
            <a:ext cx="6012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Первоначально 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топиарий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» означало искусство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художественной и фигурной стрижки деревьев и кустарников.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 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Топиарное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искусство возникло в Древней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Персии.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наши дни  определение слова 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топиарий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» приобрело более широкий смысл.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013176"/>
            <a:ext cx="4312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Топиарий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( Дерево счастья) – 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уже весьма привычное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украшение интерьера .</a:t>
            </a:r>
            <a:endParaRPr lang="ru-RU" sz="2400" dirty="0"/>
          </a:p>
        </p:txBody>
      </p:sp>
      <p:pic>
        <p:nvPicPr>
          <p:cNvPr id="8" name="Рисунок 7" descr="http://topiary.su/index_files/vse_top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221088"/>
            <a:ext cx="36004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1340768"/>
            <a:ext cx="806489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цветная бумага;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горшок с песком или пенопластом;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шар, который можно вырезать из пенопласта для хранения техники или просто скомкать из бумаги, сформировав шар;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клей;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ножницы;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деревянный ствол или пластиковый прут для имитации ствола дерева, из которого растет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</a:rPr>
              <a:t>топиарий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ленты и флористическая трава для украшения поделки.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20688"/>
            <a:ext cx="8675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Необходимые инструменты и материалы: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2536" y="836712"/>
            <a:ext cx="7711726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Ход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работы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Наша работа будет проходить в несколько этапов:</a:t>
            </a:r>
          </a:p>
          <a:p>
            <a:pPr marL="400050" lvl="0" indent="-400050">
              <a:buFont typeface="+mj-lt"/>
              <a:buAutoNum type="romanUcPeriod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Изготовление цветов</a:t>
            </a:r>
          </a:p>
          <a:p>
            <a:pPr marL="400050" lvl="0" indent="-400050">
              <a:buFont typeface="+mj-lt"/>
              <a:buAutoNum type="romanUcPeriod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Изготовление основы (шара)</a:t>
            </a:r>
          </a:p>
          <a:p>
            <a:pPr marL="400050" lvl="0" indent="-400050">
              <a:buFont typeface="+mj-lt"/>
              <a:buAutoNum type="romanUcPeriod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Изготовления и оформление ствола дерева</a:t>
            </a:r>
          </a:p>
          <a:p>
            <a:pPr marL="400050" lvl="0" indent="-400050">
              <a:buFont typeface="+mj-lt"/>
              <a:buAutoNum type="romanUcPeriod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Соединение основы со стволом.</a:t>
            </a:r>
          </a:p>
          <a:p>
            <a:pPr marL="400050" lvl="0" indent="-400050">
              <a:buFont typeface="+mj-lt"/>
              <a:buAutoNum type="romanUcPeriod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Наклеивание цветов на основу.  </a:t>
            </a:r>
          </a:p>
          <a:p>
            <a:pPr marL="400050" lvl="0" indent="-400050">
              <a:buFont typeface="+mj-lt"/>
              <a:buAutoNum type="romanUcPeriod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Приготовление подставки дерева.</a:t>
            </a:r>
          </a:p>
          <a:p>
            <a:pPr marL="400050" lvl="0" indent="-400050">
              <a:buFont typeface="+mj-lt"/>
              <a:buAutoNum type="romanUcPeriod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Оформление подставки дерева</a:t>
            </a:r>
          </a:p>
          <a:p>
            <a:pPr marL="400050" lvl="0" indent="-400050">
              <a:buFont typeface="+mj-lt"/>
              <a:buAutoNum type="romanUcPeriod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Окончательная сборка и оформление работы</a:t>
            </a:r>
          </a:p>
          <a:p>
            <a:pPr marL="400050" indent="-400050">
              <a:buFont typeface="+mj-lt"/>
              <a:buAutoNum type="romanUcPeriod"/>
            </a:pP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делаем бахрому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7848872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19672" y="548680"/>
            <a:ext cx="6213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Заготовка полосок для цветов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формирование бахром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45354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ахрома3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140968"/>
            <a:ext cx="529208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60032" y="47667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Формирование цветка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404664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Формирование цветка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расправляем ромашку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132856"/>
            <a:ext cx="64087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4086539" cy="301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2976"/>
            <a:ext cx="4060143" cy="329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95736" y="620688"/>
            <a:ext cx="411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Сформировать шар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://101dizain.ru/wp-content/uploads/2012/03/12-topi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92896"/>
            <a:ext cx="4762500" cy="35718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23728" y="90872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Оформление ствола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171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</cp:revision>
  <dcterms:created xsi:type="dcterms:W3CDTF">2013-09-22T10:30:11Z</dcterms:created>
  <dcterms:modified xsi:type="dcterms:W3CDTF">2013-09-22T12:00:01Z</dcterms:modified>
</cp:coreProperties>
</file>