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audio" Target="../media/audio1.wav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512168"/>
          </a:xfrm>
        </p:spPr>
        <p:txBody>
          <a:bodyPr>
            <a:noAutofit/>
          </a:bodyPr>
          <a:lstStyle/>
          <a:p>
            <a:pPr latinLnBrk="1"/>
            <a:r>
              <a:rPr lang="ru-RU" sz="2800" i="1" dirty="0" smtClean="0">
                <a:solidFill>
                  <a:srgbClr val="92D050"/>
                </a:solidFill>
              </a:rPr>
              <a:t/>
            </a:r>
            <a:br>
              <a:rPr lang="ru-RU" sz="2800" i="1" dirty="0" smtClean="0">
                <a:solidFill>
                  <a:srgbClr val="92D050"/>
                </a:solidFill>
              </a:rPr>
            </a:b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Сегодня у нас именинников день!</a:t>
            </a:r>
            <a:b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И мы собрались здесь не зря, </a:t>
            </a:r>
            <a:b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Чтоб песни пропеть и поздравить скорей</a:t>
            </a:r>
            <a:b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Всех вас с днём рожденья, друзья!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/>
          </a:p>
        </p:txBody>
      </p:sp>
      <p:pic>
        <p:nvPicPr>
          <p:cNvPr id="4" name="Рисунок 3" descr="nastene_btd00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636912"/>
            <a:ext cx="6480720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000803_1062_9791_vnv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4977159" cy="554461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4048" y="692696"/>
            <a:ext cx="4139952" cy="5832648"/>
          </a:xfrm>
        </p:spPr>
        <p:txBody>
          <a:bodyPr>
            <a:noAutofit/>
          </a:bodyPr>
          <a:lstStyle/>
          <a:p>
            <a:pPr latinLnBrk="1">
              <a:buNone/>
            </a:pP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Будьте здоровыми!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Будьте счастливыми!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Будьте, как солнышко, красивыми!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Будьте, как звонкие ручьи!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Будьте, как бабочки, игривыми!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Будьте всегда трудолюбивыми!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Никогда не ссорьтесь с мамой,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Папой, бабушкой, друзьями!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И растите большими, большими!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Вот такими, такими, такими! </a:t>
            </a:r>
          </a:p>
          <a:p>
            <a:pPr latinLnBrk="1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 </a:t>
            </a:r>
          </a:p>
          <a:p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i="1" spc="0" dirty="0" smtClean="0">
                <a:ln/>
                <a:solidFill>
                  <a:schemeClr val="tx2">
                    <a:lumMod val="90000"/>
                  </a:schemeClr>
                </a:solidFill>
                <a:effectLst/>
              </a:rPr>
              <a:t>Примите поздравления!</a:t>
            </a:r>
            <a:endParaRPr lang="ru-RU" sz="3600" b="1" i="1" spc="0" dirty="0">
              <a:ln/>
              <a:solidFill>
                <a:schemeClr val="tx2">
                  <a:lumMod val="90000"/>
                </a:schemeClr>
              </a:solidFill>
              <a:effectLst/>
            </a:endParaRPr>
          </a:p>
        </p:txBody>
      </p:sp>
      <p:pic>
        <p:nvPicPr>
          <p:cNvPr id="5" name="Picture 21" descr="000803_1063_2801_vuv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725144"/>
            <a:ext cx="360045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ьная выноска 8"/>
          <p:cNvSpPr/>
          <p:nvPr/>
        </p:nvSpPr>
        <p:spPr>
          <a:xfrm>
            <a:off x="5580112" y="260648"/>
            <a:ext cx="3312368" cy="3024336"/>
          </a:xfrm>
          <a:prstGeom prst="wedgeEllipseCallout">
            <a:avLst>
              <a:gd name="adj1" fmla="val -37000"/>
              <a:gd name="adj2" fmla="val 6216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79512" y="116632"/>
            <a:ext cx="4608513" cy="3340100"/>
          </a:xfrm>
          <a:prstGeom prst="wedgeEllipseCallout">
            <a:avLst>
              <a:gd name="adj1" fmla="val 59303"/>
              <a:gd name="adj2" fmla="val 67635"/>
            </a:avLst>
          </a:prstGeom>
          <a:solidFill>
            <a:srgbClr val="FFCCFF">
              <a:alpha val="75000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5962650"/>
            <a:ext cx="4762501" cy="706438"/>
          </a:xfrm>
        </p:spPr>
        <p:txBody>
          <a:bodyPr>
            <a:normAutofit fontScale="90000"/>
          </a:bodyPr>
          <a:lstStyle/>
          <a:p>
            <a:r>
              <a:rPr lang="ru-RU" sz="4800">
                <a:solidFill>
                  <a:schemeClr val="accent2"/>
                </a:solidFill>
                <a:latin typeface="Arial Black" pitchFamily="34" charset="0"/>
              </a:rPr>
              <a:t>КОНЕЦ!!!</a:t>
            </a:r>
          </a:p>
        </p:txBody>
      </p:sp>
      <p:pic>
        <p:nvPicPr>
          <p:cNvPr id="8196" name="Picture 4" descr="000803_1055_1816_vnv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573016"/>
            <a:ext cx="4405811" cy="288032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88225" y="1340768"/>
            <a:ext cx="5760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/>
              <a:t>Viki.rdf.ru</a:t>
            </a:r>
            <a:endParaRPr lang="ru-RU" sz="2400" b="1" u="sng" dirty="0"/>
          </a:p>
        </p:txBody>
      </p:sp>
      <p:pic>
        <p:nvPicPr>
          <p:cNvPr id="8198" name="Picture 6" descr="000803_1063_5458_vuv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31800"/>
            <a:ext cx="3240087" cy="2997200"/>
          </a:xfrm>
          <a:prstGeom prst="rect">
            <a:avLst/>
          </a:prstGeom>
          <a:noFill/>
        </p:spPr>
      </p:pic>
      <p:pic>
        <p:nvPicPr>
          <p:cNvPr id="820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10638" y="-747713"/>
            <a:ext cx="233362" cy="233363"/>
          </a:xfrm>
          <a:prstGeom prst="rect">
            <a:avLst/>
          </a:prstGeom>
          <a:noFill/>
        </p:spPr>
      </p:pic>
      <p:pic>
        <p:nvPicPr>
          <p:cNvPr id="22530" name="Picture 2" descr="C:\Documents and Settings\Воспитатель.INT-3K\Рабочий стол\4\cart\i_19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260648"/>
            <a:ext cx="3286440" cy="30243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3" descr="000803_1057_7519_vuvv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3356992"/>
            <a:ext cx="19494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MCSO01047_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3356992"/>
            <a:ext cx="24415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4000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7" fill="hold"/>
                                        <p:tgtEl>
                                          <p:spTgt spid="8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0"/>
                </p:tgtEl>
              </p:cMediaNode>
            </p:audio>
          </p:childTnLst>
        </p:cTn>
      </p:par>
    </p:tnLst>
    <p:bldLst>
      <p:bldP spid="81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819128"/>
          </a:xfrm>
        </p:spPr>
        <p:txBody>
          <a:bodyPr>
            <a:normAutofit fontScale="32500" lnSpcReduction="20000"/>
          </a:bodyPr>
          <a:lstStyle/>
          <a:p>
            <a:pPr latinLnBrk="1"/>
            <a:endParaRPr lang="ru-RU" sz="5100" dirty="0" smtClean="0">
              <a:solidFill>
                <a:srgbClr val="92D050"/>
              </a:solidFill>
            </a:endParaRPr>
          </a:p>
          <a:p>
            <a:pPr latinLnBrk="1"/>
            <a:endParaRPr lang="ru-RU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atinLnBrk="1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1.Брат с братом через дорогу живут, а один другого не видит.</a:t>
            </a:r>
          </a:p>
          <a:p>
            <a:pPr latinLnBrk="1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2.Набита пухом, лежит под ухом. </a:t>
            </a:r>
          </a:p>
          <a:p>
            <a:pPr latinLnBrk="1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3.Бьют Ермолку по затылку - он не плачет, ножку прячет. </a:t>
            </a:r>
          </a:p>
          <a:p>
            <a:pPr latinLnBrk="1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4.Принялась кума за дело, заиграла и запела. Ела, ела дуб, дуб, Поломала зуб, зуб. </a:t>
            </a:r>
          </a:p>
          <a:p>
            <a:pPr latinLnBrk="1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5.Стучит, бренчит, вертится, считает свой век, а не человек. </a:t>
            </a:r>
          </a:p>
          <a:p>
            <a:pPr latinLnBrk="1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6.Черный </a:t>
            </a:r>
            <a:r>
              <a:rPr lang="ru-RU" sz="6000" dirty="0" err="1" smtClean="0">
                <a:solidFill>
                  <a:schemeClr val="tx2">
                    <a:lumMod val="75000"/>
                  </a:schemeClr>
                </a:solidFill>
              </a:rPr>
              <a:t>Ивашка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 - деревянная рубашка, где носом поведет, там заметку кладет. </a:t>
            </a:r>
          </a:p>
          <a:p>
            <a:pPr latinLnBrk="1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7.Стоит Антошка на одной ножке, его ищут, а он не откликается. </a:t>
            </a:r>
          </a:p>
          <a:p>
            <a:pPr latinLnBrk="1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8.Поднялись ворота - всему миру красота. </a:t>
            </a:r>
          </a:p>
          <a:p>
            <a:endParaRPr lang="ru-RU" sz="5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86409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 smtClean="0">
                <a:solidFill>
                  <a:srgbClr val="92D050"/>
                </a:solidFill>
              </a:rPr>
              <a:t/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100" dirty="0" smtClean="0">
                <a:solidFill>
                  <a:srgbClr val="92D050"/>
                </a:solidFill>
              </a:rPr>
              <a:t/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100" dirty="0" smtClean="0">
                <a:solidFill>
                  <a:srgbClr val="92D050"/>
                </a:solidFill>
              </a:rPr>
              <a:t/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100" dirty="0" smtClean="0">
                <a:solidFill>
                  <a:srgbClr val="92D050"/>
                </a:solidFill>
              </a:rPr>
              <a:t/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100" dirty="0" smtClean="0">
                <a:solidFill>
                  <a:srgbClr val="92D050"/>
                </a:solidFill>
              </a:rPr>
              <a:t/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100" dirty="0" smtClean="0">
                <a:solidFill>
                  <a:srgbClr val="92D050"/>
                </a:solidFill>
              </a:rPr>
              <a:t/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100" dirty="0" smtClean="0">
                <a:solidFill>
                  <a:srgbClr val="92D050"/>
                </a:solidFill>
              </a:rPr>
              <a:t/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100" dirty="0" smtClean="0">
                <a:solidFill>
                  <a:srgbClr val="92D050"/>
                </a:solidFill>
              </a:rPr>
              <a:t/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Ждут вас всех сейчас ребятки, интересные загадки.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7" y="1844824"/>
            <a:ext cx="4320481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Конкурс «Загадки» 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_2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652120" y="692696"/>
            <a:ext cx="3096343" cy="273213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16832"/>
            <a:ext cx="5915000" cy="2160240"/>
          </a:xfrm>
        </p:spPr>
        <p:txBody>
          <a:bodyPr>
            <a:normAutofit fontScale="90000"/>
          </a:bodyPr>
          <a:lstStyle/>
          <a:p>
            <a:pPr latinLnBrk="1"/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Бабочка из кокона весною родилась.</a:t>
            </a:r>
            <a:br>
              <a:rPr lang="ru-RU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И вы свой кокон собственный сделайте сейчас.</a:t>
            </a:r>
            <a:br>
              <a:rPr lang="ru-RU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Бумагой обернуться попробуйте скорей</a:t>
            </a:r>
            <a:br>
              <a:rPr lang="ru-RU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Ну, у кого получится плотнее и быстрей?</a:t>
            </a:r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0743" y="476672"/>
            <a:ext cx="4900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FF0000"/>
                </a:solidFill>
              </a:rPr>
              <a:t>Конкурс «Мумия»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6" name="Picture 7" descr="000803_1063_2695_vnv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648624"/>
            <a:ext cx="5472607" cy="28047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_8.jpeg"/>
          <p:cNvPicPr>
            <a:picLocks noChangeAspect="1"/>
          </p:cNvPicPr>
          <p:nvPr/>
        </p:nvPicPr>
        <p:blipFill>
          <a:blip r:embed="rId3" cstate="print">
            <a:lum bright="-4000"/>
          </a:blip>
          <a:stretch>
            <a:fillRect/>
          </a:stretch>
        </p:blipFill>
        <p:spPr>
          <a:xfrm>
            <a:off x="5508104" y="1484784"/>
            <a:ext cx="2376264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05200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ru-RU" sz="2200" dirty="0" smtClean="0"/>
              <a:t>1. Старый друг лучше новых ... </a:t>
            </a:r>
          </a:p>
          <a:p>
            <a:pPr latinLnBrk="1"/>
            <a:r>
              <a:rPr lang="ru-RU" sz="2200" dirty="0" smtClean="0"/>
              <a:t>2. Друг познается в ... </a:t>
            </a:r>
          </a:p>
          <a:p>
            <a:pPr latinLnBrk="1"/>
            <a:r>
              <a:rPr lang="ru-RU" sz="2200" dirty="0" smtClean="0"/>
              <a:t>3. Друг - твой спасательный ...</a:t>
            </a:r>
          </a:p>
          <a:p>
            <a:pPr latinLnBrk="1"/>
            <a:r>
              <a:rPr lang="ru-RU" sz="2200" dirty="0" smtClean="0"/>
              <a:t>4. Друзей водой не … </a:t>
            </a:r>
          </a:p>
          <a:p>
            <a:pPr latinLnBrk="1"/>
            <a:r>
              <a:rPr lang="ru-RU" sz="2200" dirty="0" smtClean="0"/>
              <a:t>5. Нет друга – ищи, а нашел – …</a:t>
            </a:r>
          </a:p>
          <a:p>
            <a:pPr latinLnBrk="1"/>
            <a:r>
              <a:rPr lang="ru-RU" sz="2200" dirty="0" smtClean="0"/>
              <a:t>6. Не имей сто рублей, а имей … </a:t>
            </a:r>
          </a:p>
          <a:p>
            <a:pPr latinLnBrk="1"/>
            <a:r>
              <a:rPr lang="ru-RU" sz="2200" dirty="0" smtClean="0"/>
              <a:t>7. Один за всех и все … </a:t>
            </a:r>
          </a:p>
          <a:p>
            <a:pPr latinLnBrk="1"/>
            <a:r>
              <a:rPr lang="ru-RU" sz="2200" dirty="0" smtClean="0"/>
              <a:t>8. Человек без друзей, что дерево … </a:t>
            </a:r>
          </a:p>
          <a:p>
            <a:pPr latinLnBrk="1"/>
            <a:r>
              <a:rPr lang="ru-RU" sz="2200" dirty="0" smtClean="0"/>
              <a:t>9. Дружба – как стекло, разобьешь –…  </a:t>
            </a:r>
          </a:p>
          <a:p>
            <a:pPr latinLnBrk="1"/>
            <a:r>
              <a:rPr lang="ru-RU" sz="2200" dirty="0" smtClean="0"/>
              <a:t>10. Недруг поддакивает, а друг …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332656"/>
            <a:ext cx="5256584" cy="79208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Конкурс   пословиц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Воспитатель.INT-3K\Рабочий стол\4\cart\i_1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861048"/>
            <a:ext cx="2664296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_7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4509120"/>
            <a:ext cx="3096344" cy="1788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80728"/>
            <a:ext cx="8640960" cy="2376264"/>
          </a:xfrm>
        </p:spPr>
        <p:txBody>
          <a:bodyPr>
            <a:normAutofit/>
          </a:bodyPr>
          <a:lstStyle/>
          <a:p>
            <a:pPr algn="just" latinLnBrk="1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хорошо, коль знаешь, что друг всегда с тобой.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 важно его чувствовать за собственной спиной.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победить сумеет тот, кто к финишу быстрей придёт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Воспитатель.INT-3K\Рабочий стол\4\cart\i_18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17032"/>
            <a:ext cx="324036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403648" y="332656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Конкурс «Спина к спине»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4680520"/>
          </a:xfrm>
        </p:spPr>
        <p:txBody>
          <a:bodyPr>
            <a:normAutofit fontScale="92500" lnSpcReduction="20000"/>
          </a:bodyPr>
          <a:lstStyle/>
          <a:p>
            <a:pPr latinLnBrk="1"/>
            <a:r>
              <a:rPr lang="ru-RU" sz="1900" b="1" u="sng" dirty="0" smtClean="0">
                <a:solidFill>
                  <a:srgbClr val="FFFF00"/>
                </a:solidFill>
              </a:rPr>
              <a:t>1  команде </a:t>
            </a:r>
          </a:p>
          <a:p>
            <a:pPr latinLnBrk="1"/>
            <a:r>
              <a:rPr lang="ru-RU" sz="1600" b="1" dirty="0" smtClean="0"/>
              <a:t>1. Кто больше всего на свете любил варенье?</a:t>
            </a:r>
          </a:p>
          <a:p>
            <a:pPr latinLnBrk="1"/>
            <a:r>
              <a:rPr lang="ru-RU" sz="1600" b="1" dirty="0" smtClean="0"/>
              <a:t> 2. Как звали друга крокодила Гены?</a:t>
            </a:r>
          </a:p>
          <a:p>
            <a:pPr latinLnBrk="1"/>
            <a:r>
              <a:rPr lang="ru-RU" sz="1600" b="1" dirty="0" smtClean="0"/>
              <a:t> 3. Как фамилия почтальона из деревни </a:t>
            </a:r>
            <a:r>
              <a:rPr lang="ru-RU" sz="1600" b="1" dirty="0" err="1" smtClean="0"/>
              <a:t>Простоквашино</a:t>
            </a:r>
            <a:r>
              <a:rPr lang="ru-RU" sz="1600" b="1" dirty="0" smtClean="0"/>
              <a:t>?</a:t>
            </a:r>
          </a:p>
          <a:p>
            <a:pPr latinLnBrk="1"/>
            <a:r>
              <a:rPr lang="ru-RU" sz="1600" b="1" dirty="0" smtClean="0"/>
              <a:t> 4. Кто из героев Р.Киплинга говорил" Мы с тобой одной крови, ты и я"?</a:t>
            </a:r>
          </a:p>
          <a:p>
            <a:pPr latinLnBrk="1"/>
            <a:r>
              <a:rPr lang="ru-RU" sz="1900" b="1" u="sng" dirty="0" smtClean="0">
                <a:solidFill>
                  <a:srgbClr val="FFFF00"/>
                </a:solidFill>
              </a:rPr>
              <a:t>2 команде </a:t>
            </a:r>
            <a:r>
              <a:rPr lang="ru-RU" sz="1400" b="1" u="sng" dirty="0" smtClean="0">
                <a:solidFill>
                  <a:srgbClr val="FFFF00"/>
                </a:solidFill>
              </a:rPr>
              <a:t> </a:t>
            </a:r>
          </a:p>
          <a:p>
            <a:pPr latinLnBrk="1"/>
            <a:r>
              <a:rPr lang="ru-RU" sz="1700" b="1" dirty="0" smtClean="0"/>
              <a:t>1. Кто от бабушки ушел, и от дедушки ушел?</a:t>
            </a:r>
          </a:p>
          <a:p>
            <a:pPr latinLnBrk="1"/>
            <a:r>
              <a:rPr lang="ru-RU" sz="1700" b="1" dirty="0" smtClean="0"/>
              <a:t>2. Как звали друга </a:t>
            </a:r>
            <a:r>
              <a:rPr lang="ru-RU" sz="1700" b="1" dirty="0" err="1" smtClean="0"/>
              <a:t>Винни-Пуха</a:t>
            </a:r>
            <a:r>
              <a:rPr lang="ru-RU" sz="1700" b="1" dirty="0" smtClean="0"/>
              <a:t>?</a:t>
            </a:r>
          </a:p>
          <a:p>
            <a:pPr latinLnBrk="1"/>
            <a:r>
              <a:rPr lang="ru-RU" sz="1700" b="1" dirty="0" smtClean="0"/>
              <a:t>3. Кто подарил говорящее полено папе Карло?</a:t>
            </a:r>
          </a:p>
          <a:p>
            <a:pPr latinLnBrk="1"/>
            <a:r>
              <a:rPr lang="ru-RU" sz="1700" b="1" dirty="0" smtClean="0"/>
              <a:t>4. Кто гонялся за зайцем, съел Красную Шапочку, ее бабушку и шестерых козлят, а седьмого не нашел?</a:t>
            </a:r>
          </a:p>
          <a:p>
            <a:pPr latinLnBrk="1"/>
            <a:r>
              <a:rPr lang="ru-RU" sz="1900" b="1" u="sng" dirty="0" smtClean="0">
                <a:solidFill>
                  <a:srgbClr val="FFFF00"/>
                </a:solidFill>
              </a:rPr>
              <a:t> 3 команде  </a:t>
            </a:r>
          </a:p>
          <a:p>
            <a:pPr latinLnBrk="1"/>
            <a:r>
              <a:rPr lang="ru-RU" sz="1700" b="1" dirty="0" smtClean="0"/>
              <a:t>1.  Как звали веселого деревянного человечка?</a:t>
            </a:r>
          </a:p>
          <a:p>
            <a:pPr latinLnBrk="1"/>
            <a:r>
              <a:rPr lang="ru-RU" sz="1700" b="1" dirty="0" smtClean="0"/>
              <a:t>2. Героиня сказки Ш.Перро, которая превратилась из простой девушки в прекрасную принцессу.</a:t>
            </a:r>
          </a:p>
          <a:p>
            <a:pPr latinLnBrk="1"/>
            <a:r>
              <a:rPr lang="ru-RU" sz="1700" b="1" dirty="0" smtClean="0"/>
              <a:t>3. Назовите фамилию кота.</a:t>
            </a:r>
          </a:p>
          <a:p>
            <a:pPr latinLnBrk="1"/>
            <a:r>
              <a:rPr lang="ru-RU" sz="1700" b="1" dirty="0" smtClean="0"/>
              <a:t>4. Как звали девочку с голубыми волосами?</a:t>
            </a:r>
          </a:p>
          <a:p>
            <a:endParaRPr lang="ru-RU" sz="17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Конкурс кроссворд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052736"/>
            <a:ext cx="1475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ru-RU" dirty="0" smtClean="0">
                <a:solidFill>
                  <a:schemeClr val="tx2"/>
                </a:solidFill>
              </a:rPr>
              <a:t> ВОПРОСЫ: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304256"/>
          </a:xfrm>
        </p:spPr>
        <p:txBody>
          <a:bodyPr>
            <a:normAutofit/>
          </a:bodyPr>
          <a:lstStyle/>
          <a:p>
            <a:pPr algn="just" latinLnBrk="1">
              <a:buNone/>
            </a:pPr>
            <a:r>
              <a:rPr lang="ru-RU" sz="3800" dirty="0" smtClean="0"/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Давайте разомнемся и наш концерт прервем, а в легкие побольше воздуха вдохнем. Пускай горит </a:t>
            </a:r>
            <a:r>
              <a:rPr lang="ru-RU" sz="2800" dirty="0" err="1" smtClean="0">
                <a:solidFill>
                  <a:srgbClr val="FFFF00"/>
                </a:solidFill>
              </a:rPr>
              <a:t>по-ярче</a:t>
            </a:r>
            <a:r>
              <a:rPr lang="ru-RU" sz="2800" dirty="0" smtClean="0">
                <a:solidFill>
                  <a:srgbClr val="FFFF00"/>
                </a:solidFill>
              </a:rPr>
              <a:t> камеры фонарик, наш конкурс называется реактивный шарик.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Конкурс «Реактивный шарик»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Воспитатель.INT-3K\Рабочий стол\4\cart\i_1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89040"/>
            <a:ext cx="3240360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Воспитатель.INT-3K\Рабочий стол\4\cart\44314e3a179fcf9d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140968"/>
            <a:ext cx="3201144" cy="3240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6707088" cy="2016224"/>
          </a:xfrm>
        </p:spPr>
        <p:txBody>
          <a:bodyPr>
            <a:normAutofit/>
          </a:bodyPr>
          <a:lstStyle/>
          <a:p>
            <a:pPr latinLnBrk="1"/>
            <a:r>
              <a:rPr lang="ru-RU" dirty="0" smtClean="0">
                <a:solidFill>
                  <a:srgbClr val="FFFF00"/>
                </a:solidFill>
              </a:rPr>
              <a:t>День рожденья — день прекрасный. </a:t>
            </a:r>
          </a:p>
          <a:p>
            <a:pPr latinLnBrk="1"/>
            <a:r>
              <a:rPr lang="ru-RU" dirty="0" smtClean="0">
                <a:solidFill>
                  <a:srgbClr val="FFFF00"/>
                </a:solidFill>
              </a:rPr>
              <a:t>Звонкий и веселый. </a:t>
            </a:r>
          </a:p>
          <a:p>
            <a:pPr latinLnBrk="1"/>
            <a:r>
              <a:rPr lang="ru-RU" dirty="0" smtClean="0">
                <a:solidFill>
                  <a:srgbClr val="FFFF00"/>
                </a:solidFill>
              </a:rPr>
              <a:t>Мы желаем на пятерки </a:t>
            </a:r>
          </a:p>
          <a:p>
            <a:pPr latinLnBrk="1"/>
            <a:r>
              <a:rPr lang="ru-RU" dirty="0" smtClean="0">
                <a:solidFill>
                  <a:srgbClr val="FFFF00"/>
                </a:solidFill>
              </a:rPr>
              <a:t>Вам учиться в школе.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Конкурс  Пройти под веревкой.</a:t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Воспитатель.INT-3K\Рабочий стол\4\cart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65104"/>
            <a:ext cx="3168352" cy="2076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Documents and Settings\Воспитатель.INT-3K\Рабочий стол\4\cart\i_9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44824"/>
            <a:ext cx="1679448" cy="20882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00" name="Picture 4" descr="C:\Documents and Settings\Воспитатель.INT-3K\Рабочий стол\4\cart\i_1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365103"/>
            <a:ext cx="2304256" cy="20573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1 Сколько яиц можно съесть натощак?  </a:t>
            </a:r>
          </a:p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2 По чему собака бегает? </a:t>
            </a:r>
          </a:p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3 За чем язык во рту? </a:t>
            </a:r>
          </a:p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4 Когда лошадь покупают, какая она бывает? </a:t>
            </a:r>
          </a:p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5 Как сорвать ветку, чтобы не спугнуть птицу? </a:t>
            </a:r>
          </a:p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6 Несла бабка на базар сто яиц, а дно упало. Сколько яиц осталось в корзинке? </a:t>
            </a:r>
          </a:p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7 Как написать “сухая трава” четырьмя буквами?  </a:t>
            </a:r>
          </a:p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8 Когда черной кошке легче всего пробраться в дом? </a:t>
            </a:r>
          </a:p>
          <a:p>
            <a:pPr latinLnBrk="1"/>
            <a:r>
              <a:rPr lang="ru-RU" sz="2400" dirty="0" smtClean="0">
                <a:solidFill>
                  <a:srgbClr val="FFFF00"/>
                </a:solidFill>
              </a:rPr>
              <a:t>9 Под каким деревом сидит заяц во время дождя?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конкурс "смекалистых".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140</TotalTime>
  <Words>556</Words>
  <Application>Microsoft Office PowerPoint</Application>
  <PresentationFormat>Экран (4:3)</PresentationFormat>
  <Paragraphs>76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 Сегодня у нас именинников день! И мы собрались здесь не зря,  Чтоб песни пропеть и поздравить скорей Всех вас с днём рожденья, друзья! </vt:lpstr>
      <vt:lpstr>        Ждут вас всех сейчас ребятки, интересные загадки.  </vt:lpstr>
      <vt:lpstr>  Бабочка из кокона весною родилась.  И вы свой кокон собственный сделайте сейчас.  Бумагой обернуться попробуйте скорей  Ну, у кого получится плотнее и быстрей? </vt:lpstr>
      <vt:lpstr>Конкурс   пословиц</vt:lpstr>
      <vt:lpstr> Как хорошо, коль знаешь, что друг всегда с тобой. Так важно его чувствовать за собственной спиной.  И победить сумеет тот, кто к финишу быстрей придёт </vt:lpstr>
      <vt:lpstr>Конкурс кроссворд</vt:lpstr>
      <vt:lpstr>Конкурс «Реактивный шарик»</vt:lpstr>
      <vt:lpstr>Конкурс  Пройти под веревкой. </vt:lpstr>
      <vt:lpstr>конкурс "смекалистых". </vt:lpstr>
      <vt:lpstr>Примите поздравления!</vt:lpstr>
      <vt:lpstr>КОНЕЦ!!!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Воспитатель</cp:lastModifiedBy>
  <cp:revision>145</cp:revision>
  <dcterms:modified xsi:type="dcterms:W3CDTF">2014-04-12T16:10:43Z</dcterms:modified>
</cp:coreProperties>
</file>