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97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6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1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2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54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1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71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43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22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94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BA0C-CEE0-479B-99E5-D6AB52B237F3}" type="datetimeFigureOut">
              <a:rPr lang="ru-RU" smtClean="0"/>
              <a:pPr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3538-5B11-4D89-B5FC-E42B3DA2C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38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26064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3300"/>
                </a:solidFill>
              </a:rPr>
              <a:t>С Днем знаний</a:t>
            </a:r>
            <a:r>
              <a:rPr lang="ru-RU" sz="5400" b="1" i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988840"/>
            <a:ext cx="590465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         </a:t>
            </a:r>
            <a:r>
              <a:rPr lang="ru-RU" sz="5400" b="1" i="1" dirty="0" smtClean="0">
                <a:solidFill>
                  <a:srgbClr val="FF3300"/>
                </a:solidFill>
              </a:rPr>
              <a:t>Поздравляю    </a:t>
            </a:r>
            <a:r>
              <a:rPr lang="ru-RU" sz="5400" b="1" i="1" dirty="0" smtClean="0">
                <a:solidFill>
                  <a:srgbClr val="FF3300"/>
                </a:solidFill>
              </a:rPr>
              <a:t>с началом нового учебного года</a:t>
            </a:r>
            <a:r>
              <a:rPr lang="ru-RU" sz="6600" b="1" i="1" dirty="0" smtClean="0">
                <a:solidFill>
                  <a:srgbClr val="FF3300"/>
                </a:solidFill>
              </a:rPr>
              <a:t>!</a:t>
            </a:r>
            <a:endParaRPr lang="ru-RU" sz="66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87849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</a:rPr>
              <a:t>Здравствуй, год учебный, школьный!</a:t>
            </a:r>
          </a:p>
          <a:p>
            <a:r>
              <a:rPr lang="ru-RU" sz="4000" b="1" i="1" dirty="0">
                <a:solidFill>
                  <a:srgbClr val="0070C0"/>
                </a:solidFill>
              </a:rPr>
              <a:t>В добрый путь, ученики!</a:t>
            </a:r>
          </a:p>
          <a:p>
            <a:r>
              <a:rPr lang="ru-RU" sz="4000" b="1" i="1" dirty="0">
                <a:solidFill>
                  <a:srgbClr val="0070C0"/>
                </a:solidFill>
              </a:rPr>
              <a:t>Перезвоном колокольным</a:t>
            </a:r>
          </a:p>
          <a:p>
            <a:r>
              <a:rPr lang="ru-RU" sz="4000" b="1" i="1" dirty="0">
                <a:solidFill>
                  <a:srgbClr val="0070C0"/>
                </a:solidFill>
              </a:rPr>
              <a:t>Пусть звенят, звенят звонки!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88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3300"/>
                </a:solidFill>
              </a:rPr>
              <a:t>1 сентября</a:t>
            </a:r>
            <a:endParaRPr lang="ru-RU" sz="5400" b="1" i="1" dirty="0">
              <a:solidFill>
                <a:srgbClr val="FF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221088"/>
            <a:ext cx="4608512" cy="24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21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47818"/>
            <a:ext cx="6264696" cy="373350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33265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Желаю вам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4932548" cy="4845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844824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FF3300"/>
                </a:solidFill>
              </a:rPr>
              <a:t>н</a:t>
            </a:r>
            <a:r>
              <a:rPr lang="ru-RU" sz="4800" b="1" i="1" dirty="0" smtClean="0">
                <a:solidFill>
                  <a:srgbClr val="FF3300"/>
                </a:solidFill>
              </a:rPr>
              <a:t>овых интересных открытий</a:t>
            </a:r>
            <a:endParaRPr lang="ru-RU" sz="48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6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3326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0070C0"/>
                </a:solidFill>
              </a:rPr>
              <a:t>Желаю вам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155679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FF3300"/>
                </a:solidFill>
              </a:rPr>
              <a:t>о</a:t>
            </a:r>
            <a:r>
              <a:rPr lang="ru-RU" sz="5400" b="1" i="1" dirty="0" smtClean="0">
                <a:solidFill>
                  <a:srgbClr val="FF3300"/>
                </a:solidFill>
              </a:rPr>
              <a:t>тличных знаний</a:t>
            </a:r>
            <a:endParaRPr lang="ru-RU" sz="5400" b="1" i="1" dirty="0"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7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И снова в позолоте тополя, 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А школа - как корабль у причала, 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Где ждут учеников учителя, 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Чтоб новой жизни положить начало.</a:t>
            </a:r>
          </a:p>
        </p:txBody>
      </p:sp>
    </p:spTree>
    <p:extLst>
      <p:ext uri="{BB962C8B-B14F-4D97-AF65-F5344CB8AC3E}">
        <p14:creationId xmlns:p14="http://schemas.microsoft.com/office/powerpoint/2010/main" xmlns="" val="336201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621" y="1600200"/>
            <a:ext cx="4446758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33265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0070C0"/>
                </a:solidFill>
              </a:rPr>
              <a:t>Желаю вам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204864"/>
            <a:ext cx="406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3300"/>
                </a:solidFill>
              </a:rPr>
              <a:t>захватывающих книг</a:t>
            </a:r>
            <a:endParaRPr lang="ru-RU" sz="4000" b="1" i="1" dirty="0">
              <a:solidFill>
                <a:srgbClr val="FF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1752"/>
            <a:ext cx="4824536" cy="44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9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621" y="1600200"/>
            <a:ext cx="4446758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33265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rgbClr val="00B050"/>
                </a:solidFill>
              </a:rPr>
              <a:t>Желаю вам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3691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В</a:t>
            </a:r>
            <a:r>
              <a:rPr lang="ru-RU" sz="3200" b="1" i="1" dirty="0" smtClean="0">
                <a:solidFill>
                  <a:srgbClr val="0070C0"/>
                </a:solidFill>
              </a:rPr>
              <a:t>ам </a:t>
            </a:r>
            <a:r>
              <a:rPr lang="ru-RU" sz="3200" b="1" i="1" dirty="0">
                <a:solidFill>
                  <a:srgbClr val="0070C0"/>
                </a:solidFill>
              </a:rPr>
              <a:t>предстоит еще весь год учиться.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Должны </a:t>
            </a:r>
            <a:r>
              <a:rPr lang="ru-RU" sz="3200" b="1" i="1" dirty="0" smtClean="0">
                <a:solidFill>
                  <a:srgbClr val="0070C0"/>
                </a:solidFill>
              </a:rPr>
              <a:t>порадовать вы нас, учителей,</a:t>
            </a:r>
            <a:endParaRPr lang="ru-RU" sz="3200" b="1" i="1" dirty="0">
              <a:solidFill>
                <a:srgbClr val="0070C0"/>
              </a:solidFill>
            </a:endParaRPr>
          </a:p>
          <a:p>
            <a:r>
              <a:rPr lang="ru-RU" sz="3200" b="1" i="1" dirty="0">
                <a:solidFill>
                  <a:srgbClr val="0070C0"/>
                </a:solidFill>
              </a:rPr>
              <a:t>Успехов обязательно добиться</a:t>
            </a:r>
          </a:p>
          <a:p>
            <a:r>
              <a:rPr lang="ru-RU" sz="3200" b="1" i="1" dirty="0">
                <a:solidFill>
                  <a:srgbClr val="0070C0"/>
                </a:solidFill>
              </a:rPr>
              <a:t>И стать еще </a:t>
            </a:r>
            <a:r>
              <a:rPr lang="ru-RU" sz="3200" b="1" i="1" dirty="0" smtClean="0">
                <a:solidFill>
                  <a:srgbClr val="0070C0"/>
                </a:solidFill>
              </a:rPr>
              <a:t>значительно умней!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621" y="1600200"/>
            <a:ext cx="4446758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332656"/>
            <a:ext cx="6588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B050"/>
                </a:solidFill>
              </a:rPr>
              <a:t>Добро пожаловать в страну знаний!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086981"/>
            <a:ext cx="5893554" cy="47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9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 Windows</cp:lastModifiedBy>
  <cp:revision>12</cp:revision>
  <dcterms:created xsi:type="dcterms:W3CDTF">2014-07-27T04:17:47Z</dcterms:created>
  <dcterms:modified xsi:type="dcterms:W3CDTF">2014-08-16T23:41:11Z</dcterms:modified>
</cp:coreProperties>
</file>