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EB6F2-AB94-4742-8811-C0B1F27F66B5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0033-C49B-4D12-ABA5-673BB46131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31750"/>
            <a:ext cx="7874000" cy="6794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57" y="0"/>
            <a:ext cx="53288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30" y="1379220"/>
            <a:ext cx="6149340" cy="4099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790575"/>
            <a:ext cx="3924300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2013-09-12T15:43:00Z</dcterms:created>
  <dcterms:modified xsi:type="dcterms:W3CDTF">2013-09-12T15:47:33Z</dcterms:modified>
</cp:coreProperties>
</file>