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240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BB98-609B-4252-80CE-145A0641BDA0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06A7-4695-47FD-BE4F-6B13E697C8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BB98-609B-4252-80CE-145A0641BDA0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06A7-4695-47FD-BE4F-6B13E697C8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BB98-609B-4252-80CE-145A0641BDA0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06A7-4695-47FD-BE4F-6B13E697C8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BB98-609B-4252-80CE-145A0641BDA0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06A7-4695-47FD-BE4F-6B13E697C8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BB98-609B-4252-80CE-145A0641BDA0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06A7-4695-47FD-BE4F-6B13E697C8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BB98-609B-4252-80CE-145A0641BDA0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06A7-4695-47FD-BE4F-6B13E697C8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BB98-609B-4252-80CE-145A0641BDA0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06A7-4695-47FD-BE4F-6B13E697C8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BB98-609B-4252-80CE-145A0641BDA0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06A7-4695-47FD-BE4F-6B13E697C8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BB98-609B-4252-80CE-145A0641BDA0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06A7-4695-47FD-BE4F-6B13E697C8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BB98-609B-4252-80CE-145A0641BDA0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06A7-4695-47FD-BE4F-6B13E697C8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BB98-609B-4252-80CE-145A0641BDA0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06A7-4695-47FD-BE4F-6B13E697C8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6BB98-609B-4252-80CE-145A0641BDA0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B06A7-4695-47FD-BE4F-6B13E697C8B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6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142852"/>
            <a:ext cx="9144000" cy="65722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</cp:revision>
  <dcterms:created xsi:type="dcterms:W3CDTF">2013-09-12T18:13:58Z</dcterms:created>
  <dcterms:modified xsi:type="dcterms:W3CDTF">2013-09-12T18:17:24Z</dcterms:modified>
</cp:coreProperties>
</file>