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2" r:id="rId3"/>
    <p:sldId id="281" r:id="rId4"/>
    <p:sldId id="258" r:id="rId5"/>
    <p:sldId id="259" r:id="rId6"/>
    <p:sldId id="263" r:id="rId7"/>
    <p:sldId id="260" r:id="rId8"/>
    <p:sldId id="261" r:id="rId9"/>
    <p:sldId id="264" r:id="rId10"/>
    <p:sldId id="282" r:id="rId11"/>
    <p:sldId id="279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74" autoAdjust="0"/>
    <p:restoredTop sz="94660"/>
  </p:normalViewPr>
  <p:slideViewPr>
    <p:cSldViewPr>
      <p:cViewPr varScale="1">
        <p:scale>
          <a:sx n="69" d="100"/>
          <a:sy n="69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D0669-E8C8-40E4-AAB2-0F9381AB7ED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D7ED4-A18B-4653-9F04-DD9F99744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7ED4-A18B-4653-9F04-DD9F99744F6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7ED4-A18B-4653-9F04-DD9F99744F6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7ED4-A18B-4653-9F04-DD9F99744F6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9F8B77-E71B-4D8A-9F82-524E9C282EA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C4722F-EEDA-4AC2-B994-CC4AEB63A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857255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Тувинский государственный институт переподготовки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повышения квалификации кадров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2909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педагогики, психологии и социальной реабилитации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endParaRPr lang="ru-RU" sz="17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Формирование умения планировать свою деятельность на уроках трудового обучения учащимися 6 – 7 классов школы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YIII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вида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Слушатель по специальности «Олигофренопедагогика»</a:t>
            </a:r>
          </a:p>
          <a:p>
            <a:pPr algn="r"/>
            <a:r>
              <a:rPr lang="ru-RU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Бартан</a:t>
            </a:r>
            <a:r>
              <a:rPr lang="ru-RU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Наталья </a:t>
            </a:r>
            <a:r>
              <a:rPr lang="ru-RU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Оюн-ооловна</a:t>
            </a:r>
            <a:endParaRPr lang="ru-RU" sz="2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Научный руководитель:  </a:t>
            </a:r>
            <a:r>
              <a:rPr lang="ru-RU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Шукуллаева</a:t>
            </a:r>
            <a:r>
              <a:rPr lang="ru-RU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Елена Александровна</a:t>
            </a:r>
            <a:endParaRPr lang="ru-RU" sz="2100" dirty="0" smtClean="0"/>
          </a:p>
          <a:p>
            <a:pPr algn="r"/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1537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для успешного формирования и развития у учащихся умения планировать свою деятельность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143536"/>
          </a:xfrm>
        </p:spPr>
        <p:txBody>
          <a:bodyPr>
            <a:noAutofit/>
          </a:bodyPr>
          <a:lstStyle/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Попытайтесь соотнести данную проблемную ситуацию к какому-либо типу (виду), способ решения которой вам известен. Если это не удается, постарайтесь выбрать один из известных вам методов решения этой проблемы, наиболее приемлемый в данных условиях.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Помните, что цель является главным ориентиром направления поиска решения. Проанализируйте цель и попытайтесь применить для решения тот или иной знакомый вам прием или метод.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Постоянно контролируйте разумность ваших попыток решить проблему, соотнося получаемые частные результаты с условием и целью. Старайтесь ограничивать число пробных действий (мысленных или практических).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Попытайтесь видоизменить задание, переформулировать его, упростить.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Расчлените задание на отдельные элементы; постарайтесь составить новую комбинацию этих элементов (быть может, в каком-либо сочетании с другими, не рассматриваемыми в задание элементами).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Попробуйте расчленить данное задание на серию вспомогательных заданий, последовательное решение которого может составить решение данного задания; составьте частные задания к отдельным элементам данной ситуации, руководствуясь при этом целью основного задания.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Рассмотрите предельные случаи отдельных элементов задания просмотрите, как это отражается на основной цели.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Измените какой-нибудь из элементов задания, просмотрите, как отражается это изменение на остальных элементах задания попытайтесь высказать гипотезу, относящуюся к цели на основе наблюдаемых результатов изменения ее элементов.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Таким образом, формирование умения планирования своей деятельности учащимися коррекционных школ относится к числу наиболее сложных задач трудового обучения.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 условии, когда учитель специально организует деятельность детей, ставит их перед необходимостью производить операции сравнения, анализа образца, установления порядка выполнения отдельных операций при изготовлении вещи – это становится средством развития у них познавательных процессов.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33654" cy="113191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7968" cy="48911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Учителя технологии  должны вести систематическую работу по формированию способностей у школьников, по воспитанию у них интересов и склонностей к предмету и наряду с этим должны уделять особое внимание школьникам, проявляющим повышенные способности: 1) умения проводить содержательный анализ образца, 2) умения выполнять содержательное планирование, 3) умения выбирать оптимальный путь решения, 4) умения выполнять проверку правильности решения задания. Одним из основных средств формирования способностей и основным критерием их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является умение планировать. При этом формированию способностей в большей мере служит отбор посильных, но достаточно трудных заданий.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31432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980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3156" y="928670"/>
            <a:ext cx="8576562" cy="503397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Новые задачи, которые ставятся ФГОС перед системой образования,  затрагивают модернизацию многих ее составляющих: изменение метода обучения, изменение результатов обучения и их оценки. Для учителя коррекционной  школы особенно актуальными в настоящее время являются вопросы: «Как и с помощью чего обеспечить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результаты обучения? Как формировать способность учащегося к самостоятельному усвоению новых знаний? Как и когда учителю коррекционной школы формировать универсальные учебные действия (УУД)?» Готового механизма формирования таких учебных навыков не существует. Новые стандарты не содержат методики формирования УУД, разработку таких алгоритмов оставляют самим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каждым годом все большее число детей в коррекционных школах имеют значительно сниженный интеллект, а так же грубые нарушения всех сторон психики, они нуждаются в специальной помощи. Переход к рыночной экономике предъявляет повышенные требования к уровню квалификации. Особенно важными становятся такие качества как предприимчивость, коммуникабельность, профессиональная мобильность. Основной целью технологического образования является личная, социальная и профессиональная компетентность, умение жить и работать  в быстро меняющемся мире. Складывающиеся в обществе социально- экономические условия обостряют проблему жизнеобеспечения лиц с особыми возможностями здоровья и придают ей особую актуальность.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Ответы  на эти вопросы, рассмотрим  на примере формирования одного из УУД - планирования. Что значит научить планированию, как можно у учащихся сформировать умение планировать в коррекционной школе и какие приемы при этом можно использовать, на каких этапах урока и на каких учебных предметах это можно делать, за счет чего можно добиться системного формирования способности к планированию.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Заключается в поиске условий формирования умения  планировать свою деятельность на уроках трудового обучения детей с нарушением интеллекта.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Мыслительная и предметно-практическая деятельности учащихся с нарушением интеллекта на уроках трудового обучения.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Процесс формирования умения планировать свою деятельность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учащимися 6-7 классов 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уроках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технологии в СКОУ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вида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Гипотеза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Мы предполагаем, что формирование умения планировать свою деятельность детей с нарушением интеллекта на уроках трудового обучения будет успешным, если: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способы руководства деятельностью школьников направлены на создание проблемных ситуаций, требующих от учащихся ориентировки в задании и поиска действий для его выполнения;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на уроках будет поддерживаться атмосфера, позволяющая обеспечить поисковые действия учащихся положительной мотивацией;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процесс обучения будет обеспечен дидактическими средствами, в которых ориентировочная часть практического действия является  предметом внимания учащихся. 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Определить и теоретически обосновать педагогические условия формирования умения планировать свою деятельность детей с нарушением интеллекта на уроках трудового обучения.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Изучить научно-методическую литературу по теме исследования.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Определить пути и средства формирования умения планировать свою деятельность на уроках трудового обучения детей с нарушением интеллекта.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Разработать рекомендации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Определялись в соответствии с поставленными задачами. К ним относятся: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Теоретический анализ литературы по исследуемой проблеме.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Изучение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обобщение и анализ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результатов практического опыта по теме исследования.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Наблюдение.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944</TotalTime>
  <Words>938</Words>
  <Application>Microsoft Office PowerPoint</Application>
  <PresentationFormat>Экран (4:3)</PresentationFormat>
  <Paragraphs>62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Тувинский государственный институт переподготовки  и повышения квалификации кадров </vt:lpstr>
      <vt:lpstr>Актуальность исследования.</vt:lpstr>
      <vt:lpstr>Проблема исследования.</vt:lpstr>
      <vt:lpstr>Объект исследования.</vt:lpstr>
      <vt:lpstr>Предмет исследования.</vt:lpstr>
      <vt:lpstr>Гипотеза исследования.</vt:lpstr>
      <vt:lpstr>Цель исследования.</vt:lpstr>
      <vt:lpstr>Задачи исследования.</vt:lpstr>
      <vt:lpstr>Методы исследования</vt:lpstr>
      <vt:lpstr>Методические рекомендации для успешного формирования и развития у учащихся умения планировать свою деятельность</vt:lpstr>
      <vt:lpstr>Вывод.</vt:lpstr>
      <vt:lpstr>СПАСИБО ЗА ВНИМАНИЕ!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Super ПК</dc:creator>
  <cp:lastModifiedBy>Зав.УВР</cp:lastModifiedBy>
  <cp:revision>120</cp:revision>
  <dcterms:created xsi:type="dcterms:W3CDTF">2011-10-01T05:50:07Z</dcterms:created>
  <dcterms:modified xsi:type="dcterms:W3CDTF">2012-12-14T03:26:25Z</dcterms:modified>
</cp:coreProperties>
</file>