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3" r:id="rId3"/>
    <p:sldId id="282" r:id="rId4"/>
    <p:sldId id="258" r:id="rId5"/>
    <p:sldId id="259" r:id="rId6"/>
    <p:sldId id="261" r:id="rId7"/>
    <p:sldId id="28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4" autoAdjust="0"/>
    <p:restoredTop sz="94660"/>
  </p:normalViewPr>
  <p:slideViewPr>
    <p:cSldViewPr>
      <p:cViewPr>
        <p:scale>
          <a:sx n="100" d="100"/>
          <a:sy n="100" d="100"/>
        </p:scale>
        <p:origin x="-468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96EB69-4078-4CEA-9BF8-738E673A0A8D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9A7E02-4C2F-4530-A2D9-CB2BD0A225C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Юмористическая Викторина</a:t>
            </a:r>
            <a:endParaRPr lang="ru-RU" sz="60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229600" cy="5717304"/>
          </a:xfrm>
        </p:spPr>
        <p:txBody>
          <a:bodyPr>
            <a:normAutofit/>
          </a:bodyPr>
          <a:lstStyle/>
          <a:p>
            <a:pPr lvl="3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В какой русской народной сказке брат не послушал сестру, один раз нарушил санитарно-гигиенические правила и жестоко за это поплатился.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\к викторине\1263371298_izobrazhenie-16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0208" y="857232"/>
            <a:ext cx="4680618" cy="557216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714488"/>
            <a:ext cx="7786742" cy="4429156"/>
          </a:xfrm>
        </p:spPr>
        <p:txBody>
          <a:bodyPr>
            <a:normAutofit/>
          </a:bodyPr>
          <a:lstStyle/>
          <a:p>
            <a:pPr lvl="5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Назовите героиню  французской сказки, которая  занималась  неквалифицированным трудом, чистила  печки   убиралась в доме. Как ее за это прозвали?</a:t>
            </a:r>
            <a:endParaRPr lang="ru-RU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\к викторине\0_38ceb_7beb58ea_L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53999"/>
            <a:ext cx="4527566" cy="64129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582168"/>
          </a:xfrm>
        </p:spPr>
        <p:txBody>
          <a:bodyPr>
            <a:normAutofit/>
          </a:bodyPr>
          <a:lstStyle/>
          <a:p>
            <a:r>
              <a:rPr lang="ru-RU" dirty="0" smtClean="0"/>
              <a:t>Какой герой  французской сказки любил обувь и как его за это прозвали?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\к викторине\1728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571500"/>
            <a:ext cx="45720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0003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Какой герой русской народной сказки ловил рыбу очень оригинальным способом? Какие слова он  при должен был произносить?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972452" cy="215340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Волк, опустив хвост в прорубь, говорил: «Ловись </a:t>
            </a:r>
            <a:r>
              <a:rPr lang="ru-RU" sz="4000" dirty="0" err="1" smtClean="0"/>
              <a:t>рыбка,большая</a:t>
            </a:r>
            <a:r>
              <a:rPr lang="ru-RU" sz="4000" dirty="0" smtClean="0"/>
              <a:t> и маленькая»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pic>
        <p:nvPicPr>
          <p:cNvPr id="12290" name="Picture 2" descr="C:\Documents and Settings\Admin\Рабочий стол\к викторине\_Picture_file_path_96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1857364"/>
            <a:ext cx="4857754" cy="361632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15328" cy="20819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Какой вид энергии использовала Баба Яга ,летая в ступе?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1500174"/>
            <a:ext cx="4572032" cy="1143000"/>
          </a:xfrm>
        </p:spPr>
        <p:txBody>
          <a:bodyPr/>
          <a:lstStyle/>
          <a:p>
            <a:r>
              <a:rPr lang="ru-RU" dirty="0" smtClean="0"/>
              <a:t>Нечистая сила.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3857652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Кто из героев русской народной сказки был хлебобулочным продуктом.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36536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Назовите героя известной сказки русского поэта , который в конце  получает черепно-мозговую травму, теряет дар речи и сходит с ума.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 в сказке «Сказка о попе и о работнике его </a:t>
            </a:r>
            <a:r>
              <a:rPr lang="ru-RU" dirty="0" err="1" smtClean="0"/>
              <a:t>Балде</a:t>
            </a:r>
            <a:r>
              <a:rPr lang="ru-RU" dirty="0" smtClean="0"/>
              <a:t>»А.С.Пушкин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186238" cy="43891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С первого щелка </a:t>
            </a:r>
          </a:p>
          <a:p>
            <a:pPr>
              <a:buNone/>
            </a:pPr>
            <a:r>
              <a:rPr lang="ru-RU" dirty="0" smtClean="0"/>
              <a:t>Прыгнул поп до потолка,</a:t>
            </a:r>
          </a:p>
          <a:p>
            <a:pPr>
              <a:buNone/>
            </a:pPr>
            <a:r>
              <a:rPr lang="ru-RU" dirty="0" smtClean="0"/>
              <a:t>Со второго щелка </a:t>
            </a:r>
          </a:p>
          <a:p>
            <a:pPr>
              <a:buNone/>
            </a:pPr>
            <a:r>
              <a:rPr lang="ru-RU" dirty="0" smtClean="0"/>
              <a:t>Лишился поп языка,</a:t>
            </a:r>
          </a:p>
          <a:p>
            <a:pPr>
              <a:buNone/>
            </a:pPr>
            <a:r>
              <a:rPr lang="ru-RU" dirty="0" smtClean="0"/>
              <a:t>С третьего щелка</a:t>
            </a:r>
          </a:p>
          <a:p>
            <a:pPr>
              <a:buNone/>
            </a:pPr>
            <a:r>
              <a:rPr lang="ru-RU" dirty="0" smtClean="0"/>
              <a:t>Вышибло ум  у старика.</a:t>
            </a:r>
          </a:p>
          <a:p>
            <a:endParaRPr lang="ru-RU" dirty="0"/>
          </a:p>
        </p:txBody>
      </p:sp>
      <p:pic>
        <p:nvPicPr>
          <p:cNvPr id="9218" name="Picture 2" descr="C:\Documents and Settings\Admin\Рабочий стол\к викторине\Skazka.o.pope. i ego. rabotnike. bal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1" y="1857364"/>
            <a:ext cx="4179123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7964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Какой сказочный герой посеял деньги ,думая, что вырастет денежное дерево и останется только снимать урожай?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\Рабочий стол\к викторине\pri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571480"/>
            <a:ext cx="3714766" cy="490349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251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 семейству каких домашних птиц принадлежит героиня русской народной сказки , которая несла для хозяев  изделия из драгоценных металлов? Как ее звали?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\к викторине\kurochka_ryab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038224"/>
            <a:ext cx="3881453" cy="556711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к викторине\IVO125712786873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672" y="1"/>
            <a:ext cx="6515914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3651" cy="3899215"/>
          </a:xfrm>
        </p:spPr>
        <p:txBody>
          <a:bodyPr>
            <a:normAutofit/>
          </a:bodyPr>
          <a:lstStyle/>
          <a:p>
            <a:r>
              <a:rPr lang="ru-RU" dirty="0" smtClean="0"/>
              <a:t>Назовите героиню русской народной  сказки, которая была сельскохозяйственным продуктом.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\к викторине\4ddb5efa14a3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928670"/>
            <a:ext cx="5920276" cy="4286280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428604"/>
            <a:ext cx="7929618" cy="3357586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Кто из сказочных героев очень любил поговорку </a:t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«Одна голова хорошо, две лучше»?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\к викторине\6048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642918"/>
            <a:ext cx="5429288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3571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какой русской народной сказке   решаются проблемы жилья или, говоря умным, взрослым  языком проблемы жилищно-коммунального хозяйства?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\к викторине\1289597641_terem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85728"/>
            <a:ext cx="4596381" cy="592933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296</TotalTime>
  <Words>253</Words>
  <Application>Microsoft Office PowerPoint</Application>
  <PresentationFormat>Экран (4:3)</PresentationFormat>
  <Paragraphs>23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Юмористическая Викторина</vt:lpstr>
      <vt:lpstr>Кто из героев русской народной сказки был хлебобулочным продуктом. </vt:lpstr>
      <vt:lpstr>Слайд 3</vt:lpstr>
      <vt:lpstr>Назовите героиню русской народной  сказки, которая была сельскохозяйственным продуктом.</vt:lpstr>
      <vt:lpstr>Слайд 5</vt:lpstr>
      <vt:lpstr>Кто из сказочных героев очень любил поговорку  «Одна голова хорошо, две лучше»?</vt:lpstr>
      <vt:lpstr>Слайд 7</vt:lpstr>
      <vt:lpstr>В какой русской народной сказке   решаются проблемы жилья или, говоря умным, взрослым  языком проблемы жилищно-коммунального хозяйства?</vt:lpstr>
      <vt:lpstr>Слайд 9</vt:lpstr>
      <vt:lpstr>Слайд 10</vt:lpstr>
      <vt:lpstr>Слайд 11</vt:lpstr>
      <vt:lpstr>Слайд 12</vt:lpstr>
      <vt:lpstr>Слайд 13</vt:lpstr>
      <vt:lpstr>Какой герой  французской сказки любил обувь и как его за это прозвали?</vt:lpstr>
      <vt:lpstr>Слайд 15</vt:lpstr>
      <vt:lpstr>Какой герой русской народной сказки ловил рыбу очень оригинальным способом? Какие слова он  при должен был произносить?</vt:lpstr>
      <vt:lpstr>Волк, опустив хвост в прорубь, говорил: «Ловись рыбка,большая и маленькая»</vt:lpstr>
      <vt:lpstr>Какой вид энергии использовала Баба Яга ,летая в ступе?</vt:lpstr>
      <vt:lpstr>Нечистая сила.</vt:lpstr>
      <vt:lpstr>Назовите героя известной сказки русского поэта , который в конце  получает черепно-мозговую травму, теряет дар речи и сходит с ума.</vt:lpstr>
      <vt:lpstr>Поп в сказке «Сказка о попе и о работнике его Балде»А.С.Пушкин</vt:lpstr>
      <vt:lpstr>Какой сказочный герой посеял деньги ,думая, что вырастет денежное дерево и останется только снимать урожай?</vt:lpstr>
      <vt:lpstr>Слайд 23</vt:lpstr>
      <vt:lpstr>К семейству каких домашних птиц принадлежит героиня русской народной сказки , которая несла для хозяев  изделия из драгоценных металлов? Как ее звали?</vt:lpstr>
      <vt:lpstr>Слайд 25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Кто из героев русской народной сказки был хлебобулочным продуктом.</dc:title>
  <dc:creator>Admin</dc:creator>
  <cp:lastModifiedBy>Admin</cp:lastModifiedBy>
  <cp:revision>35</cp:revision>
  <dcterms:created xsi:type="dcterms:W3CDTF">2011-12-01T16:02:20Z</dcterms:created>
  <dcterms:modified xsi:type="dcterms:W3CDTF">2012-02-11T18:39:59Z</dcterms:modified>
</cp:coreProperties>
</file>