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notesMasterIdLst>
    <p:notesMasterId r:id="rId34"/>
  </p:notesMasterIdLst>
  <p:sldIdLst>
    <p:sldId id="279" r:id="rId10"/>
    <p:sldId id="280" r:id="rId11"/>
    <p:sldId id="281" r:id="rId12"/>
    <p:sldId id="260" r:id="rId13"/>
    <p:sldId id="261" r:id="rId14"/>
    <p:sldId id="262" r:id="rId15"/>
    <p:sldId id="263" r:id="rId16"/>
    <p:sldId id="264" r:id="rId17"/>
    <p:sldId id="265" r:id="rId18"/>
    <p:sldId id="282" r:id="rId19"/>
    <p:sldId id="284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7AE8A-9AB4-4886-9B80-FF67C7E70226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14EF1-0C53-478A-B709-F4C71A9E7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4EF1-0C53-478A-B709-F4C71A9E7E8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FD2FD-3AD9-4026-9088-B79228A9229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AF268-11D0-4ADB-8C50-5A0F6F119C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DEC1B-246D-4703-80E2-B141DE9748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47DE1-E56A-4027-847B-578CA49804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D8493-1834-4B63-B1F2-F253C9A2C3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2A17E-4B9E-484E-96CE-386CAEDDA3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A9910-1522-4CF0-8856-DF96CBAE30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3F794-A8E7-497A-A719-EB5B789795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B6D9D-7B67-4BE9-B322-ADC20D6D70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3D8A2-2C09-4ED7-8096-0F8048000B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DE290-8885-4CF9-BBDF-6332267E34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E8105-D345-408F-81D0-8ADE4E0487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9788B-6F44-4FF5-8E6F-00573EE300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2953A-E3FB-46D1-8956-3F88924758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1D8CE-4B50-48F8-A74C-D775D5E841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BA474-7FCC-4DE5-90B9-A91DC08FDB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BFC64-7878-4B99-9956-3E407101E5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29569-982C-4D6F-8976-9902A50918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A2A7B-F0F0-42AA-8129-4C3AEC2AE6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8F974-F87A-489D-9B76-EB349DA326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E5EE0-C56F-4388-BBA9-828408F617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F2999-5E23-4A1D-9C42-B6039B6AC3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4B66E-3ED6-479E-86B8-D820BDE02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E216C-128C-42DC-BC42-CCE5D4A1B2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2EADD-7118-46F9-8E41-5895DB865C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C1E03-1C2B-4D5A-852F-70DC469D93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F645E-F804-403D-9168-8BC8227FC2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40958-9E01-413F-8B15-9183DF6440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12DFF-F7E3-47C4-A6C1-F0BD6DDBE9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81B8-9650-4B27-8D67-E349A68A1C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B0639-6E84-488A-9377-762C3818A3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6C635-E7FA-4AA8-A76B-306F7A783A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F80C8-BBA1-4DCF-80D6-0DD90582B6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693FC-E262-4737-A1C2-E42DA41647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FC5A5-23C4-4003-A54F-AD4704FE1B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D5C0B-97F3-40C6-89BD-CF08F3E9A7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7E48F-F5CE-481B-BA6D-3D437E2281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C1A48-F9E1-4F0C-A0B4-3B4BE79867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22ECD-4C0B-4A9E-B6EA-59FD8E6F7C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A1B6A-699A-404F-83B4-B4BB0B862C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1D593-7CB5-4CF5-B74E-98426ED2AE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B89A8-0464-4ACE-970F-27FE85C69D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E6845-1813-4A41-AC7B-6225F5CC47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D934D-2D10-4904-AF5D-1F9810BC61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C301A-60E0-4840-B33C-BD3A4CF88B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319B2-F8E5-410C-8A4B-A61E9B61BD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81079-B513-495F-883F-5BD2832FAC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77FD2-38A3-4A52-A2B9-2A259159AA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9D1A6-5157-4043-86AD-4787BD5DB2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FD5E1-C75D-4599-9F09-D3FDACC30E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85DE9-7079-4E30-A5D8-DF777228F6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BE3F0-05F3-496A-A474-83516B0994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B6949-88FC-436C-85EE-182D95CC9C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54B7E-56D6-42C5-9D80-22AD5F77F8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ECFFF-4894-49C2-A36E-CB76F39F06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41C89-AEE5-4893-A089-3277A355B3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6C9DD-2943-429E-8273-8E923730CA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D4673-D546-4A62-A6A5-3D641A8099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7D09F-0D06-4578-B3F8-3A3886D88D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8E575-7638-4C36-A58E-7D7BABE33E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C205B-F16E-4164-AADF-6A30819936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69FDB-F27C-419D-8A23-1A31264C6B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1C892-7C09-46D5-828E-3FACE6AB5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F3DD2-BC68-45FD-B843-89CAE23ADD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7E893-E416-453D-8AF5-E281393B45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3CD18-82A1-4CA8-A569-ACA1254DD4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962F3-E0DC-4FD2-855B-5B74CE847E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85D41-DC42-44C5-99A6-F8A303BF00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1F68A-8A29-41C0-840C-814919F516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99A11-7D1D-4BCE-9F24-FE0E946DBC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280DD-7D11-46EB-BA21-14EB85DCEE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C2441-76DB-4DB8-A27A-AB8E72D39D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0240C-C8F4-4E6C-AA75-A4F6E55FD6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94A80-58E4-4503-A62E-CF7A3BAAE6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C3979-6476-4C9E-B4E4-9382A88D55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88F7A-7175-424B-B000-1C85018455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F01EC-FEDE-4C7F-B78D-1AE1427725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66805-7005-4EFC-8FBF-0D555AECDB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08C11-7B97-4A23-9F4A-B4D28DC1D9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F7A0D-4151-44A0-9A63-AA21C1759D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90BBF-0D36-4C22-B778-95C4DCD9D9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6F5D5-B7D0-4719-BEAF-9ECC9338CC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976AD-3CC2-4C2B-9085-8A063ED1EC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A6A59-B84A-4FBB-A3F5-1DC8C8A8F0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3D512-A95A-4411-B8FD-B84DD42A85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CD7D7-783F-4772-8719-DDD49F67B2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F1CAA-BDF0-4993-973B-F6BCFB5A4F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A6408-0212-41A6-BE20-68EAA48516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A204E-9199-41DE-9B22-7283334BFC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19367-23D1-49DC-8D61-44198F8AED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9D09E-B958-4D2E-A529-31E4D53250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96D82-7C3F-402D-97C8-C67DD63F8E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4F5A5-9E09-42F1-BA3D-C1848F54CD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96981-1AC4-4467-87E7-B01AE60AA6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CC1DD-7AB5-4E55-87DD-8E34C90F46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A3F14-99FE-4B53-AFF3-9A3DBFA5AC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3C97C-A205-46D9-8320-96D7DEB041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DC82A-15C9-4279-96C3-A8FF7ADF98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B092D-9FF1-4E52-98C8-2CF052D89C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CB4EE-E7AE-40E5-A3D9-FC403D754F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C40D30-9623-495C-8693-F2BC006EAE0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D6FCA2-59A2-4FAF-A089-AE3C1775E1A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D9AE61-A30E-4D78-8433-934EA1AED9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DB3A8C-0813-4C49-9CD9-79EF9F7986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689C66-5687-491D-AABE-208E04B87C3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F334727-0B5A-4B94-9F21-B4EDD7B24CA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007006-2AB5-4606-87F0-F907E939E5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5F35FF-9643-4369-A982-9BF4ABD06D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68A252-9458-409A-B0BC-4954CEA86EE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shkolu.ru/user/bardasch/file/1240008/" TargetMode="External"/><Relationship Id="rId2" Type="http://schemas.openxmlformats.org/officeDocument/2006/relationships/hyperlink" Target="http://bib.nnkinfo.ru/load/videolektorij/socialnye_problemy/o_vrede_kurenija/29-1-0-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ta2.proshkolu.ru/img/ps2/icons/big-word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5"/>
            <a:ext cx="8784976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 Всемирному дню без табака</a:t>
            </a:r>
            <a:br>
              <a:rPr lang="ru-RU" dirty="0" smtClean="0"/>
            </a:br>
            <a:r>
              <a:rPr lang="ru-RU" dirty="0" smtClean="0"/>
              <a:t>«Вред курения»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sz="4400" dirty="0" smtClean="0"/>
              <a:t>по материалам урока в 5 классе</a:t>
            </a:r>
            <a:r>
              <a:rPr lang="ru-RU" dirty="0" smtClean="0"/>
              <a:t>)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6560234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Межидова</a:t>
            </a:r>
            <a:r>
              <a:rPr lang="ru-RU" dirty="0" smtClean="0"/>
              <a:t>  </a:t>
            </a:r>
            <a:r>
              <a:rPr lang="ru-RU" dirty="0" err="1" smtClean="0"/>
              <a:t>Асет</a:t>
            </a:r>
            <a:r>
              <a:rPr lang="ru-RU" dirty="0" smtClean="0"/>
              <a:t>  </a:t>
            </a:r>
            <a:r>
              <a:rPr lang="ru-RU" dirty="0" err="1" smtClean="0"/>
              <a:t>Баудиновна</a:t>
            </a:r>
            <a:r>
              <a:rPr lang="ru-RU" dirty="0" smtClean="0"/>
              <a:t>, </a:t>
            </a:r>
          </a:p>
          <a:p>
            <a:r>
              <a:rPr lang="ru-RU" dirty="0" smtClean="0"/>
              <a:t>учитель русского языка и литературы,</a:t>
            </a:r>
          </a:p>
          <a:p>
            <a:r>
              <a:rPr lang="ru-RU" sz="1900" dirty="0" smtClean="0"/>
              <a:t>МБОУ ДР «ГУРЕЕВСКАЯ СОШ№8» 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8424936" cy="547260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2555776" y="188640"/>
            <a:ext cx="3853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ВСЯ СЕМЬЯ ПРОТИВ КУРЕНИЯ!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ЗНАЕМ: КУРЕНИЕ –ВРЕД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5" name="Содержимое 4" descr="Изображение 0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60032" y="1052736"/>
            <a:ext cx="3674225" cy="496855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Содержимое 5" descr="Изображение 00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052736"/>
            <a:ext cx="3674225" cy="504056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/>
              <a:t>После урока написали в местную газету «Светоч»</a:t>
            </a:r>
          </a:p>
        </p:txBody>
      </p:sp>
      <p:sp>
        <p:nvSpPr>
          <p:cNvPr id="4" name="Заголовок 6"/>
          <p:cNvSpPr>
            <a:spLocks noGrp="1"/>
          </p:cNvSpPr>
          <p:nvPr>
            <p:ph idx="1"/>
          </p:nvPr>
        </p:nvSpPr>
        <p:spPr>
          <a:xfrm>
            <a:off x="457200" y="1646236"/>
            <a:ext cx="3610744" cy="502312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4700" b="1" dirty="0" smtClean="0">
                <a:solidFill>
                  <a:schemeClr val="tx1"/>
                </a:solidFill>
              </a:rPr>
              <a:t>                                  О  вреде курения!</a:t>
            </a:r>
            <a:endParaRPr lang="ru-RU" sz="47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z="4700" dirty="0" smtClean="0">
                <a:solidFill>
                  <a:schemeClr val="tx1"/>
                </a:solidFill>
              </a:rPr>
              <a:t>           Мне запомнился урок-размышление о вреде курения, проведенный к  Всемирному дню без табака.</a:t>
            </a:r>
          </a:p>
          <a:p>
            <a:pPr algn="just">
              <a:buNone/>
            </a:pPr>
            <a:r>
              <a:rPr lang="ru-RU" sz="4700" dirty="0" smtClean="0">
                <a:solidFill>
                  <a:schemeClr val="tx1"/>
                </a:solidFill>
              </a:rPr>
              <a:t>       Перед  уроком класс получил задание подобрать картинки по теме «Курение –это вред!» Учитель русского языка   предложила внимательно рассмотреть пачки сигарет наших пап , принести вырезки для  книжек –самоделок  «Курение убивает!» и ответить на вопрос : «К чему приводит курение?»  </a:t>
            </a:r>
          </a:p>
          <a:p>
            <a:pPr algn="just">
              <a:buNone/>
            </a:pPr>
            <a:r>
              <a:rPr lang="ru-RU" sz="4700" dirty="0" smtClean="0">
                <a:solidFill>
                  <a:schemeClr val="tx1"/>
                </a:solidFill>
              </a:rPr>
              <a:t>        На следующий день мы оформили наши книжки  вырезками под заголовком: «Вот к чему приводит курение!» Потом проанализировали текст  «Вред курения!» и на одной из страниц написали его по памяти.</a:t>
            </a:r>
          </a:p>
          <a:p>
            <a:pPr algn="just">
              <a:buNone/>
            </a:pPr>
            <a:r>
              <a:rPr lang="ru-RU" sz="4700" b="1" dirty="0" smtClean="0">
                <a:solidFill>
                  <a:schemeClr val="tx1"/>
                </a:solidFill>
              </a:rPr>
              <a:t>          После урока всем классом решили, что никогда не будем курить!</a:t>
            </a:r>
            <a:endParaRPr lang="ru-RU" sz="47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z="4700" dirty="0" smtClean="0">
                <a:solidFill>
                  <a:schemeClr val="tx1"/>
                </a:solidFill>
              </a:rPr>
              <a:t>      Дома мы  показали  работы  маме и папе ,старшим братьям , и всей семьей подписались : «</a:t>
            </a:r>
            <a:r>
              <a:rPr lang="ru-RU" sz="4700" b="1" i="1" dirty="0" smtClean="0">
                <a:solidFill>
                  <a:schemeClr val="tx1"/>
                </a:solidFill>
              </a:rPr>
              <a:t>Мы  против курения: КУРЕНИЕ УБИВАЕТ!»</a:t>
            </a:r>
            <a:endParaRPr lang="ru-RU" sz="47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z="4700" b="1" dirty="0" smtClean="0">
                <a:solidFill>
                  <a:schemeClr val="tx1"/>
                </a:solidFill>
              </a:rPr>
              <a:t>      «Страдание, опасность, мертворождение,   ампутация , зависимость , </a:t>
            </a:r>
            <a:r>
              <a:rPr lang="ru-RU" sz="4700" b="1" dirty="0" err="1" smtClean="0">
                <a:solidFill>
                  <a:schemeClr val="tx1"/>
                </a:solidFill>
              </a:rPr>
              <a:t>онкозаболевание</a:t>
            </a:r>
            <a:r>
              <a:rPr lang="ru-RU" sz="4700" b="1" dirty="0" smtClean="0">
                <a:solidFill>
                  <a:schemeClr val="tx1"/>
                </a:solidFill>
              </a:rPr>
              <a:t> , курение убивает» </a:t>
            </a:r>
            <a:r>
              <a:rPr lang="ru-RU" sz="4700" dirty="0" smtClean="0">
                <a:solidFill>
                  <a:schemeClr val="tx1"/>
                </a:solidFill>
              </a:rPr>
              <a:t>-это , оказывается, написано на каждой сигаретной пачке!</a:t>
            </a:r>
          </a:p>
          <a:p>
            <a:pPr algn="r">
              <a:buNone/>
            </a:pPr>
            <a:r>
              <a:rPr lang="ru-RU" sz="4700" dirty="0" smtClean="0">
                <a:solidFill>
                  <a:schemeClr val="tx1"/>
                </a:solidFill>
              </a:rPr>
              <a:t>         </a:t>
            </a:r>
            <a:r>
              <a:rPr lang="ru-RU" sz="4700" b="1" dirty="0" smtClean="0">
                <a:solidFill>
                  <a:schemeClr val="tx1"/>
                </a:solidFill>
              </a:rPr>
              <a:t>Какие страшные слова..!</a:t>
            </a:r>
            <a:r>
              <a:rPr lang="ru-RU" sz="4700" dirty="0" smtClean="0">
                <a:solidFill>
                  <a:schemeClr val="tx1"/>
                </a:solidFill>
              </a:rPr>
              <a:t> </a:t>
            </a:r>
            <a:r>
              <a:rPr lang="ru-RU" sz="4700" b="1" dirty="0" smtClean="0">
                <a:solidFill>
                  <a:schemeClr val="tx1"/>
                </a:solidFill>
              </a:rPr>
              <a:t>А мир вокруг нас так прекрасен!</a:t>
            </a:r>
            <a:endParaRPr lang="ru-RU" sz="4700" b="1" i="1" dirty="0" smtClean="0">
              <a:solidFill>
                <a:schemeClr val="tx1"/>
              </a:solidFill>
            </a:endParaRPr>
          </a:p>
          <a:p>
            <a:pPr algn="r">
              <a:buNone/>
            </a:pPr>
            <a:endParaRPr lang="ru-RU" sz="3600" b="1" i="1" dirty="0" smtClean="0">
              <a:solidFill>
                <a:schemeClr val="tx1"/>
              </a:solidFill>
            </a:endParaRPr>
          </a:p>
          <a:p>
            <a:pPr algn="r">
              <a:buNone/>
            </a:pPr>
            <a:endParaRPr lang="ru-RU" sz="3600" i="1" dirty="0" smtClean="0">
              <a:solidFill>
                <a:schemeClr val="tx1"/>
              </a:solidFill>
            </a:endParaRPr>
          </a:p>
          <a:p>
            <a:pPr algn="r">
              <a:buNone/>
            </a:pPr>
            <a:endParaRPr lang="ru-RU" sz="3600" i="1" dirty="0" smtClean="0">
              <a:solidFill>
                <a:schemeClr val="tx1"/>
              </a:solidFill>
            </a:endParaRPr>
          </a:p>
          <a:p>
            <a:pPr algn="r"/>
            <a:endParaRPr lang="ru-RU" sz="3600" i="1" dirty="0" smtClean="0">
              <a:solidFill>
                <a:schemeClr val="tx1"/>
              </a:solidFill>
            </a:endParaRPr>
          </a:p>
          <a:p>
            <a:pPr algn="r">
              <a:buNone/>
            </a:pPr>
            <a:r>
              <a:rPr lang="ru-RU" sz="3600" i="1" dirty="0" smtClean="0">
                <a:solidFill>
                  <a:schemeClr val="tx1"/>
                </a:solidFill>
              </a:rPr>
              <a:t> </a:t>
            </a:r>
          </a:p>
          <a:p>
            <a:pPr algn="r">
              <a:buNone/>
            </a:pPr>
            <a:r>
              <a:rPr lang="ru-RU" sz="3600" b="1" i="1" dirty="0" smtClean="0">
                <a:solidFill>
                  <a:schemeClr val="tx1"/>
                </a:solidFill>
              </a:rPr>
              <a:t>Июнь 2014.</a:t>
            </a:r>
            <a:endParaRPr lang="ru-RU" sz="3600" i="1" dirty="0" smtClean="0">
              <a:solidFill>
                <a:schemeClr val="tx1"/>
              </a:solidFill>
            </a:endParaRPr>
          </a:p>
          <a:p>
            <a:pPr algn="ctr"/>
            <a:endParaRPr lang="ru-RU" sz="3600" dirty="0">
              <a:latin typeface="+mn-lt"/>
            </a:endParaRPr>
          </a:p>
        </p:txBody>
      </p:sp>
      <p:pic>
        <p:nvPicPr>
          <p:cNvPr id="6" name="Содержимое 3" descr="Изображение 002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5076056" y="1700808"/>
            <a:ext cx="3528392" cy="4536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solidFill>
                  <a:schemeClr val="tx1"/>
                </a:solidFill>
              </a:rPr>
              <a:t>Какие страшные слова!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1628801"/>
            <a:ext cx="5770984" cy="280831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   «Страдание, опасность, мертворождение, ампутация, зависимость, </a:t>
            </a:r>
            <a:r>
              <a:rPr lang="ru-RU" b="1" i="1" dirty="0" err="1" smtClean="0">
                <a:solidFill>
                  <a:schemeClr val="bg1"/>
                </a:solidFill>
              </a:rPr>
              <a:t>онкозаболевание</a:t>
            </a:r>
            <a:r>
              <a:rPr lang="ru-RU" b="1" i="1" dirty="0" smtClean="0">
                <a:solidFill>
                  <a:schemeClr val="bg1"/>
                </a:solidFill>
              </a:rPr>
              <a:t>, курение убивает»…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267779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2376264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3995936" y="4581128"/>
            <a:ext cx="3473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«Это написано на каждой сигаретной пачке</a:t>
            </a:r>
            <a:r>
              <a:rPr lang="ru-RU" dirty="0" smtClean="0"/>
              <a:t>!»</a:t>
            </a:r>
          </a:p>
          <a:p>
            <a:pPr algn="r"/>
            <a:r>
              <a:rPr lang="ru-RU" dirty="0" smtClean="0"/>
              <a:t>(из нашей заметки в местную газету «Светоч»)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Смотрели</a:t>
            </a:r>
            <a:br>
              <a:rPr lang="ru-RU" sz="2800" dirty="0" smtClean="0"/>
            </a:br>
            <a:r>
              <a:rPr lang="ru-RU" sz="2800" dirty="0" smtClean="0"/>
              <a:t>слайд- шоу    о вреде курения</a:t>
            </a:r>
            <a:endParaRPr lang="ru-RU" sz="2800" dirty="0"/>
          </a:p>
        </p:txBody>
      </p:sp>
      <p:pic>
        <p:nvPicPr>
          <p:cNvPr id="4" name="Содержимое 3" descr="i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844824"/>
            <a:ext cx="7632848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5111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517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7632848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220072" y="4509120"/>
            <a:ext cx="4667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-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Содержимое 3" descr="1248379484_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46238"/>
            <a:ext cx="7560840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Содержимое 3" descr="img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46238"/>
            <a:ext cx="7704856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 descr="Картинки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772816"/>
            <a:ext cx="5760640" cy="489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Рисунок 5" descr="1340387785_ppt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420888"/>
            <a:ext cx="1872208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2483768" y="764704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ЗАПОМНИ!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320040"/>
            <a:ext cx="4996408" cy="660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Запомни!</a:t>
            </a:r>
            <a:endParaRPr lang="ru-RU" dirty="0"/>
          </a:p>
        </p:txBody>
      </p:sp>
      <p:pic>
        <p:nvPicPr>
          <p:cNvPr id="9" name="Содержимое 3" descr="0007-007-Pamjat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6034616" cy="45259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848872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 Всемирному дню без табака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5220072" y="3475168"/>
            <a:ext cx="1637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10" name="Рисунок 9" descr="0007-009-Kurilschik-znaj-Kurenie-vred-dlja-tebja-Kurenie-vred-i-dlja-okruzhajuschik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7488832" cy="32403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3671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33580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  <a:t>После урока всем классом        </a:t>
            </a:r>
          </a:p>
          <a:p>
            <a:pPr>
              <a:buNone/>
            </a:pPr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  <a:t>решили, что никогда не будем курить!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3" descr="IMG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772816"/>
            <a:ext cx="1865180" cy="1807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611560" y="620688"/>
            <a:ext cx="8229600" cy="64807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МЫ ЗА ЗДОРОВЫЙ ОБРАЗ ЖИЗНИ!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3645024"/>
            <a:ext cx="2448271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092280" y="3068960"/>
            <a:ext cx="1296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556792"/>
            <a:ext cx="3367261" cy="17887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3717032"/>
            <a:ext cx="2143125" cy="27969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i (4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3645024"/>
            <a:ext cx="1905000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415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576" y="1628800"/>
            <a:ext cx="2540000" cy="1803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ТЕПЕРЬ </a:t>
            </a:r>
            <a:r>
              <a:rPr lang="ru-RU" smtClean="0">
                <a:solidFill>
                  <a:srgbClr val="FF0000"/>
                </a:solidFill>
              </a:rPr>
              <a:t>МЫ ЗНАЕМ, </a:t>
            </a:r>
            <a:r>
              <a:rPr lang="ru-RU" dirty="0" smtClean="0">
                <a:solidFill>
                  <a:srgbClr val="FF0000"/>
                </a:solidFill>
              </a:rPr>
              <a:t>ЧТО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521665006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7848872" cy="432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62383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7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  <a:t>СПАСИБО </a:t>
            </a:r>
          </a:p>
          <a:p>
            <a:pPr algn="ctr">
              <a:buNone/>
            </a:pPr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  <a:t>ЗА ВНИМАНИЕ!</a:t>
            </a:r>
            <a:endParaRPr lang="ru-RU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Использованный материал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hlinkClick r:id="rId2"/>
              </a:rPr>
              <a:t>ИНТЕРНЕТ РЕСУРЫ:</a:t>
            </a:r>
          </a:p>
          <a:p>
            <a:pPr>
              <a:buNone/>
            </a:pPr>
            <a:r>
              <a:rPr lang="en-US" sz="1800" dirty="0" smtClean="0">
                <a:solidFill>
                  <a:srgbClr val="002060"/>
                </a:solidFill>
                <a:hlinkClick r:id="rId2"/>
              </a:rPr>
              <a:t>http://bib.nnkinfo.ru/load/videolektorij/socialnye_problemy/o_vrede_kurenija/29-1-0-6</a:t>
            </a:r>
            <a:endParaRPr lang="ru-RU" sz="1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002060"/>
                </a:solidFill>
                <a:hlinkClick r:id="rId3"/>
              </a:rPr>
              <a:t>http://www.proshkolu.ru/user/bardasch/file/1240008/</a:t>
            </a:r>
            <a:endParaRPr lang="ru-RU" sz="1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002060"/>
                </a:solidFill>
                <a:hlinkClick r:id="rId4"/>
              </a:rPr>
              <a:t>http://data2.proshkolu.ru/img/ps2/icons/big-word.png</a:t>
            </a:r>
            <a:r>
              <a:rPr lang="ru-RU" sz="1800" dirty="0" smtClean="0"/>
              <a:t>,</a:t>
            </a:r>
          </a:p>
          <a:p>
            <a:pPr>
              <a:buNone/>
            </a:pPr>
            <a:r>
              <a:rPr lang="ru-RU" sz="1800" dirty="0" smtClean="0"/>
              <a:t>а также :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1)работы учеников 5 класса </a:t>
            </a:r>
            <a:r>
              <a:rPr lang="ru-RU" sz="1800" dirty="0" err="1" smtClean="0"/>
              <a:t>Гуреевской</a:t>
            </a:r>
            <a:r>
              <a:rPr lang="ru-RU" sz="1800" dirty="0" smtClean="0"/>
              <a:t> СОШ№8;</a:t>
            </a:r>
          </a:p>
          <a:p>
            <a:pPr>
              <a:buNone/>
            </a:pPr>
            <a:r>
              <a:rPr lang="ru-RU" sz="1800" dirty="0" smtClean="0"/>
              <a:t>2)заметка ученицы 5 класса в районную газету «Светоч»;</a:t>
            </a:r>
          </a:p>
          <a:p>
            <a:pPr>
              <a:buNone/>
            </a:pPr>
            <a:r>
              <a:rPr lang="ru-RU" sz="1800" dirty="0" smtClean="0"/>
              <a:t>3)фотоматериалы из копилки учителя  </a:t>
            </a:r>
            <a:r>
              <a:rPr lang="ru-RU" sz="1800" dirty="0" err="1" smtClean="0"/>
              <a:t>Гуреевской</a:t>
            </a:r>
            <a:r>
              <a:rPr lang="ru-RU" sz="1800" dirty="0" smtClean="0"/>
              <a:t> СОШ№8  </a:t>
            </a:r>
            <a:r>
              <a:rPr lang="ru-RU" sz="1800" dirty="0" err="1" smtClean="0"/>
              <a:t>Межидовой</a:t>
            </a:r>
            <a:r>
              <a:rPr lang="ru-RU" sz="1800" dirty="0" smtClean="0"/>
              <a:t> А.Б.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50488"/>
            <a:ext cx="8229600" cy="360751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i="1" dirty="0" smtClean="0"/>
              <a:t>    Цель:</a:t>
            </a:r>
            <a:br>
              <a:rPr lang="ru-RU" i="1" dirty="0" smtClean="0"/>
            </a:br>
            <a:r>
              <a:rPr lang="ru-RU" i="1" dirty="0" smtClean="0"/>
              <a:t>Выработать у подростков негативное отношение к курению.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260648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/>
              <a:t>Урок –размышление  по тексту </a:t>
            </a:r>
          </a:p>
          <a:p>
            <a:pPr algn="ctr"/>
            <a:r>
              <a:rPr lang="ru-RU" sz="3200" dirty="0" smtClean="0"/>
              <a:t>   «Курение –</a:t>
            </a:r>
            <a:r>
              <a:rPr lang="ru-RU" sz="3200" smtClean="0"/>
              <a:t>это вред!»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800" dirty="0" smtClean="0"/>
              <a:t>  </a:t>
            </a:r>
            <a:br>
              <a:rPr lang="ru-RU" sz="4800" dirty="0" smtClean="0"/>
            </a:br>
            <a:r>
              <a:rPr lang="ru-RU" sz="4800" dirty="0" smtClean="0"/>
              <a:t>ТЕКСТ ДЛЯ РАЗМЫШЛЕНИЯ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52596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 algn="r">
              <a:buNone/>
            </a:pP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>                                        Курение – медленное самоубийство!</a:t>
            </a:r>
          </a:p>
          <a:p>
            <a:pPr algn="r">
              <a:buNone/>
            </a:pPr>
            <a:r>
              <a:rPr lang="ru-RU" dirty="0" smtClean="0"/>
              <a:t>Не убивай себя сам!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           Курение- это вред!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Что же такое курение? Курение- это вдыхание через рот дыма, который образуется от сгорания листьев табака.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 Когда человек закуривает сигарету, вредные вещества  вдыхаются с дымом.  Они проникают  в легкие и с током крови быстро  достигают важных органов в организме человека. Продукты сгорания табака и никотин отравляют организм. Курение является одной из причин возникновения рака легких, губы, полости рта, пищевода и выпадения зубов.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 В процессе привыкания к курению происходит изменение типа дыхания. Курильщик реже дышит носом, он просто привыкает к этому и продолжает дышать ртом, даже если не курит. В результате этого холодный воздух с бактериями поступает прямо в дыхательные пути и вызывает их заболевание.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Сигаретный дым вреден как для курящих, так и для не курящих.Чем раньше человек начал курить, тем выше  риск заболеть страшными болезнями.  </a:t>
            </a:r>
          </a:p>
          <a:p>
            <a:pPr algn="r">
              <a:buNone/>
            </a:pPr>
            <a:r>
              <a:rPr lang="ru-RU" dirty="0" smtClean="0">
                <a:solidFill>
                  <a:schemeClr val="tx1"/>
                </a:solidFill>
              </a:rPr>
              <a:t>(Из интернета).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3326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600" dirty="0" smtClean="0"/>
              <a:t> КАК  ЭТО БЫЛО…</a:t>
            </a:r>
            <a:endParaRPr lang="ru-RU" sz="6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4000" dirty="0" smtClean="0">
                <a:solidFill>
                  <a:srgbClr val="FF0000"/>
                </a:solidFill>
              </a:rPr>
              <a:t>К Всемирному дню без таб</a:t>
            </a:r>
            <a:r>
              <a:rPr lang="ru-RU" sz="4000" b="1" dirty="0" smtClean="0">
                <a:solidFill>
                  <a:srgbClr val="FF0000"/>
                </a:solidFill>
              </a:rPr>
              <a:t>ака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_0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46238"/>
            <a:ext cx="7704856" cy="4525962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6381328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НАШИ КНИЖКИ -САМОДЕЛКИ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>
                <a:solidFill>
                  <a:srgbClr val="FF0000"/>
                </a:solidFill>
              </a:rPr>
              <a:t>Мы  против курения</a:t>
            </a:r>
            <a:r>
              <a:rPr lang="ru-RU" smtClean="0"/>
              <a:t>: </a:t>
            </a:r>
            <a:br>
              <a:rPr lang="ru-RU" smtClean="0"/>
            </a:br>
            <a:r>
              <a:rPr lang="ru-RU" smtClean="0"/>
              <a:t> курение убивает!</a:t>
            </a:r>
            <a:endParaRPr lang="ru-RU" dirty="0"/>
          </a:p>
        </p:txBody>
      </p:sp>
      <p:pic>
        <p:nvPicPr>
          <p:cNvPr id="4" name="Содержимое 3" descr="IMG_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3635896" y="6237312"/>
            <a:ext cx="187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Вот наши работы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>
                <a:solidFill>
                  <a:srgbClr val="FF0000"/>
                </a:solidFill>
              </a:rPr>
              <a:t>Мы  против курения</a:t>
            </a:r>
            <a:r>
              <a:rPr lang="ru-RU" smtClean="0"/>
              <a:t>: </a:t>
            </a:r>
            <a:br>
              <a:rPr lang="ru-RU" smtClean="0"/>
            </a:br>
            <a:r>
              <a:rPr lang="ru-RU" smtClean="0"/>
              <a:t> курение убивает!</a:t>
            </a:r>
            <a:endParaRPr lang="ru-RU" dirty="0"/>
          </a:p>
        </p:txBody>
      </p:sp>
      <p:pic>
        <p:nvPicPr>
          <p:cNvPr id="4" name="Содержимое 3" descr="IMG_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3635896" y="6237312"/>
            <a:ext cx="187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Вот наши работы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Мы показали  свои работы   родителям, старшим братьям , и всей семьей подписались :</a:t>
            </a:r>
            <a:br>
              <a:rPr lang="ru-RU" sz="2200" dirty="0" smtClean="0"/>
            </a:br>
            <a:r>
              <a:rPr lang="ru-RU" sz="2200" dirty="0" smtClean="0"/>
              <a:t> «</a:t>
            </a:r>
            <a:r>
              <a:rPr lang="ru-RU" sz="2200" i="1" dirty="0" smtClean="0"/>
              <a:t>Мы  против курения: </a:t>
            </a:r>
            <a:r>
              <a:rPr lang="ru-RU" sz="2200" i="1" dirty="0" smtClean="0">
                <a:solidFill>
                  <a:srgbClr val="FF0000"/>
                </a:solidFill>
              </a:rPr>
              <a:t>КУРЕНИЕ УБИВАЕТ!»</a:t>
            </a:r>
            <a:endParaRPr lang="ru-RU" sz="2200" dirty="0"/>
          </a:p>
        </p:txBody>
      </p:sp>
      <p:pic>
        <p:nvPicPr>
          <p:cNvPr id="4" name="Содержимое 3" descr="IMG_0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979712" y="476672"/>
            <a:ext cx="5184576" cy="72008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5076056" y="1844824"/>
            <a:ext cx="2627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Я ПРОТИВ </a:t>
            </a:r>
            <a:r>
              <a:rPr lang="ru-RU" b="1" dirty="0" smtClean="0">
                <a:solidFill>
                  <a:srgbClr val="FF0000"/>
                </a:solidFill>
              </a:rPr>
              <a:t>КУРЕНИЯ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1">
  <a:themeElements>
    <a:clrScheme name="vees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1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161</Template>
  <TotalTime>20</TotalTime>
  <Words>410</Words>
  <Application>Microsoft Office PowerPoint</Application>
  <PresentationFormat>Экран (4:3)</PresentationFormat>
  <Paragraphs>82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161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К Всемирному дню без табака «Вред курения» (по материалам урока в 5 классе)  </vt:lpstr>
      <vt:lpstr>К Всемирному дню без табака</vt:lpstr>
      <vt:lpstr> </vt:lpstr>
      <vt:lpstr>    ТЕКСТ ДЛЯ РАЗМЫШЛЕНИЯ</vt:lpstr>
      <vt:lpstr>Слайд 5</vt:lpstr>
      <vt:lpstr>   К Всемирному дню без табака </vt:lpstr>
      <vt:lpstr>Мы  против курения:   курение убивает!</vt:lpstr>
      <vt:lpstr>Мы  против курения:   курение убивает!</vt:lpstr>
      <vt:lpstr>Мы показали  свои работы   родителям, старшим братьям , и всей семьей подписались :  «Мы  против курения: КУРЕНИЕ УБИВАЕТ!»</vt:lpstr>
      <vt:lpstr>Слайд 10</vt:lpstr>
      <vt:lpstr>ЗНАЕМ: КУРЕНИЕ –ВРЕД! </vt:lpstr>
      <vt:lpstr>После урока написали в местную газету «Светоч»</vt:lpstr>
      <vt:lpstr>Какие страшные слова!</vt:lpstr>
      <vt:lpstr>Смотрели слайд- шоу    о вреде курения</vt:lpstr>
      <vt:lpstr>Слайд 15</vt:lpstr>
      <vt:lpstr>Слайд 16</vt:lpstr>
      <vt:lpstr>Слайд 17</vt:lpstr>
      <vt:lpstr> </vt:lpstr>
      <vt:lpstr> Запомни!</vt:lpstr>
      <vt:lpstr>Слайд 20</vt:lpstr>
      <vt:lpstr>МЫ ЗА ЗДОРОВЫЙ ОБРАЗ ЖИЗНИ!</vt:lpstr>
      <vt:lpstr>ТЕПЕРЬ МЫ ЗНАЕМ, ЧТО </vt:lpstr>
      <vt:lpstr>Слайд 23</vt:lpstr>
      <vt:lpstr>Использованный материал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Всемирному дню без табака «Вред курения» (по материалам урока в 5 классе)  </dc:title>
  <dc:creator>Admin</dc:creator>
  <cp:lastModifiedBy>Admin</cp:lastModifiedBy>
  <cp:revision>4</cp:revision>
  <dcterms:created xsi:type="dcterms:W3CDTF">2014-07-30T14:25:41Z</dcterms:created>
  <dcterms:modified xsi:type="dcterms:W3CDTF">2014-08-03T04:07:22Z</dcterms:modified>
</cp:coreProperties>
</file>