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66" r:id="rId5"/>
    <p:sldId id="265" r:id="rId6"/>
    <p:sldId id="258" r:id="rId7"/>
    <p:sldId id="259" r:id="rId8"/>
    <p:sldId id="260" r:id="rId9"/>
    <p:sldId id="261" r:id="rId10"/>
    <p:sldId id="264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6427B-E237-4346-B7C3-AB0F36505F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5537C-E5FF-42C6-986E-2A2A843F9F8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Быть здоровым – значит быть спортивным</a:t>
          </a:r>
          <a:r>
            <a:rPr lang="ru-RU" sz="24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2449234-5495-47B7-94CC-D76DFDA36124}" type="parTrans" cxnId="{DFAC210C-E769-4F53-9A1D-E362B95152B1}">
      <dgm:prSet/>
      <dgm:spPr/>
      <dgm:t>
        <a:bodyPr/>
        <a:lstStyle/>
        <a:p>
          <a:endParaRPr lang="ru-RU"/>
        </a:p>
      </dgm:t>
    </dgm:pt>
    <dgm:pt modelId="{ECC2198B-EED6-46B5-B25D-1584311DC967}" type="sibTrans" cxnId="{DFAC210C-E769-4F53-9A1D-E362B95152B1}">
      <dgm:prSet/>
      <dgm:spPr/>
      <dgm:t>
        <a:bodyPr/>
        <a:lstStyle/>
        <a:p>
          <a:endParaRPr lang="ru-RU"/>
        </a:p>
      </dgm:t>
    </dgm:pt>
    <dgm:pt modelId="{69DD82B8-0F62-4809-A1D7-DF81BE86467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Здоровый образ жизни, или как ухаживать за собой.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480B3CB-2595-4F6C-ABC1-E2D936B2C0F3}" type="parTrans" cxnId="{5FCE9222-E634-4CC8-9332-5398BE76C8A4}">
      <dgm:prSet/>
      <dgm:spPr/>
      <dgm:t>
        <a:bodyPr/>
        <a:lstStyle/>
        <a:p>
          <a:endParaRPr lang="ru-RU"/>
        </a:p>
      </dgm:t>
    </dgm:pt>
    <dgm:pt modelId="{CF12AFD7-BA5C-4D38-921D-09B13CAE9EE0}" type="sibTrans" cxnId="{5FCE9222-E634-4CC8-9332-5398BE76C8A4}">
      <dgm:prSet/>
      <dgm:spPr/>
      <dgm:t>
        <a:bodyPr/>
        <a:lstStyle/>
        <a:p>
          <a:endParaRPr lang="ru-RU"/>
        </a:p>
      </dgm:t>
    </dgm:pt>
    <dgm:pt modelId="{81EE403B-F38F-4F65-961A-0C5CB495209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Правила идеального бритья.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7AD474-7A56-443B-B2B9-BF468C8BECFA}" type="parTrans" cxnId="{1972DA58-4E3F-4296-8D14-77596D1C97D9}">
      <dgm:prSet/>
      <dgm:spPr/>
      <dgm:t>
        <a:bodyPr/>
        <a:lstStyle/>
        <a:p>
          <a:endParaRPr lang="ru-RU"/>
        </a:p>
      </dgm:t>
    </dgm:pt>
    <dgm:pt modelId="{A3BF9A89-7C14-47D6-B398-42E562C66808}" type="sibTrans" cxnId="{1972DA58-4E3F-4296-8D14-77596D1C97D9}">
      <dgm:prSet/>
      <dgm:spPr/>
      <dgm:t>
        <a:bodyPr/>
        <a:lstStyle/>
        <a:p>
          <a:endParaRPr lang="ru-RU"/>
        </a:p>
      </dgm:t>
    </dgm:pt>
    <dgm:pt modelId="{4C62672C-BBD9-4891-AFD9-2EB4D88F0203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Викторина.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6614D5D-25A5-4A5A-A137-F2F6227528D0}" type="parTrans" cxnId="{C6B2F242-BC30-4F0E-BBCB-B368348575E2}">
      <dgm:prSet/>
      <dgm:spPr/>
      <dgm:t>
        <a:bodyPr/>
        <a:lstStyle/>
        <a:p>
          <a:endParaRPr lang="ru-RU"/>
        </a:p>
      </dgm:t>
    </dgm:pt>
    <dgm:pt modelId="{6B69D007-8896-402B-B09A-329EFB70CE67}" type="sibTrans" cxnId="{C6B2F242-BC30-4F0E-BBCB-B368348575E2}">
      <dgm:prSet/>
      <dgm:spPr/>
      <dgm:t>
        <a:bodyPr/>
        <a:lstStyle/>
        <a:p>
          <a:endParaRPr lang="ru-RU"/>
        </a:p>
      </dgm:t>
    </dgm:pt>
    <dgm:pt modelId="{F487EBE2-1994-4AE1-BF6D-B5D082CD05C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Вопросы и ответы.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3FECD0A-D898-471D-BDFB-BC0DE68695E2}" type="parTrans" cxnId="{14FC061F-F478-462B-8A58-DD1D1ADF740F}">
      <dgm:prSet/>
      <dgm:spPr/>
      <dgm:t>
        <a:bodyPr/>
        <a:lstStyle/>
        <a:p>
          <a:endParaRPr lang="ru-RU"/>
        </a:p>
      </dgm:t>
    </dgm:pt>
    <dgm:pt modelId="{406F1083-9F7C-4760-A30C-9550CDC39707}" type="sibTrans" cxnId="{14FC061F-F478-462B-8A58-DD1D1ADF740F}">
      <dgm:prSet/>
      <dgm:spPr/>
      <dgm:t>
        <a:bodyPr/>
        <a:lstStyle/>
        <a:p>
          <a:endParaRPr lang="ru-RU"/>
        </a:p>
      </dgm:t>
    </dgm:pt>
    <dgm:pt modelId="{5E4DEADC-0442-42D0-8284-FE007C1A628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Раздача подарков</a:t>
          </a:r>
          <a:r>
            <a: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2800" dirty="0">
            <a:solidFill>
              <a:schemeClr val="bg1"/>
            </a:solidFill>
          </a:endParaRPr>
        </a:p>
      </dgm:t>
    </dgm:pt>
    <dgm:pt modelId="{25E8B363-D491-42C2-A6D3-061E8CC863C6}" type="parTrans" cxnId="{71C709A9-0055-4528-A01C-6F66212BC4BC}">
      <dgm:prSet/>
      <dgm:spPr/>
      <dgm:t>
        <a:bodyPr/>
        <a:lstStyle/>
        <a:p>
          <a:endParaRPr lang="ru-RU"/>
        </a:p>
      </dgm:t>
    </dgm:pt>
    <dgm:pt modelId="{59158C78-7D1E-4255-A275-0129B2ACDECD}" type="sibTrans" cxnId="{71C709A9-0055-4528-A01C-6F66212BC4BC}">
      <dgm:prSet/>
      <dgm:spPr/>
      <dgm:t>
        <a:bodyPr/>
        <a:lstStyle/>
        <a:p>
          <a:endParaRPr lang="ru-RU"/>
        </a:p>
      </dgm:t>
    </dgm:pt>
    <dgm:pt modelId="{FDD05E65-6CC6-4339-BC3D-C7A39A1A8243}" type="pres">
      <dgm:prSet presAssocID="{D1D6427B-E237-4346-B7C3-AB0F36505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09044-E35D-4C1D-8391-D45EAAEDB07B}" type="pres">
      <dgm:prSet presAssocID="{8115537C-E5FF-42C6-986E-2A2A843F9F8F}" presName="parentText" presStyleLbl="node1" presStyleIdx="0" presStyleCnt="6" custScaleY="467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FCD99-7E78-4CD4-A05C-6CF8266693E7}" type="pres">
      <dgm:prSet presAssocID="{ECC2198B-EED6-46B5-B25D-1584311DC967}" presName="spacer" presStyleCnt="0"/>
      <dgm:spPr/>
    </dgm:pt>
    <dgm:pt modelId="{6D06A280-ABF0-444B-BF0B-E7C77C7BA4E5}" type="pres">
      <dgm:prSet presAssocID="{69DD82B8-0F62-4809-A1D7-DF81BE864674}" presName="parentText" presStyleLbl="node1" presStyleIdx="1" presStyleCnt="6" custScaleY="64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3CA7D-33AF-4686-B184-4CEA4DF1B6E7}" type="pres">
      <dgm:prSet presAssocID="{CF12AFD7-BA5C-4D38-921D-09B13CAE9EE0}" presName="spacer" presStyleCnt="0"/>
      <dgm:spPr/>
    </dgm:pt>
    <dgm:pt modelId="{3B15DFC4-771E-41C7-BA11-8E62D2BE00B3}" type="pres">
      <dgm:prSet presAssocID="{81EE403B-F38F-4F65-961A-0C5CB4952094}" presName="parentText" presStyleLbl="node1" presStyleIdx="2" presStyleCnt="6" custScaleY="51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112BE-DFB8-4BF2-A0DF-57757D24E06E}" type="pres">
      <dgm:prSet presAssocID="{A3BF9A89-7C14-47D6-B398-42E562C66808}" presName="spacer" presStyleCnt="0"/>
      <dgm:spPr/>
    </dgm:pt>
    <dgm:pt modelId="{3F47A4E7-A81F-49D5-9F0C-A0DE105FDC71}" type="pres">
      <dgm:prSet presAssocID="{4C62672C-BBD9-4891-AFD9-2EB4D88F0203}" presName="parentText" presStyleLbl="node1" presStyleIdx="3" presStyleCnt="6" custScaleY="49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AB6F9-6D4D-488C-B8A4-0E841EDA9F49}" type="pres">
      <dgm:prSet presAssocID="{6B69D007-8896-402B-B09A-329EFB70CE67}" presName="spacer" presStyleCnt="0"/>
      <dgm:spPr/>
    </dgm:pt>
    <dgm:pt modelId="{B0EF8AC5-F272-475A-9769-06246B87CA94}" type="pres">
      <dgm:prSet presAssocID="{F487EBE2-1994-4AE1-BF6D-B5D082CD05CE}" presName="parentText" presStyleLbl="node1" presStyleIdx="4" presStyleCnt="6" custScaleY="48912" custLinFactNeighborX="520" custLinFactNeighborY="16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BE0FA-7633-4F6F-84B5-1A1B8757F6C0}" type="pres">
      <dgm:prSet presAssocID="{406F1083-9F7C-4760-A30C-9550CDC39707}" presName="spacer" presStyleCnt="0"/>
      <dgm:spPr/>
    </dgm:pt>
    <dgm:pt modelId="{238F5F6E-985A-41A9-945E-DD85E8ADAD81}" type="pres">
      <dgm:prSet presAssocID="{5E4DEADC-0442-42D0-8284-FE007C1A628C}" presName="parentText" presStyleLbl="node1" presStyleIdx="5" presStyleCnt="6" custScaleY="44964" custLinFactNeighborX="-348" custLinFactNeighborY="-6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709A9-0055-4528-A01C-6F66212BC4BC}" srcId="{D1D6427B-E237-4346-B7C3-AB0F36505F12}" destId="{5E4DEADC-0442-42D0-8284-FE007C1A628C}" srcOrd="5" destOrd="0" parTransId="{25E8B363-D491-42C2-A6D3-061E8CC863C6}" sibTransId="{59158C78-7D1E-4255-A275-0129B2ACDECD}"/>
    <dgm:cxn modelId="{282C3995-C1CA-4A2F-AD44-F96960D7F6AE}" type="presOf" srcId="{D1D6427B-E237-4346-B7C3-AB0F36505F12}" destId="{FDD05E65-6CC6-4339-BC3D-C7A39A1A8243}" srcOrd="0" destOrd="0" presId="urn:microsoft.com/office/officeart/2005/8/layout/vList2"/>
    <dgm:cxn modelId="{73A47CE2-D6E7-466C-850D-5AD080CC2BCA}" type="presOf" srcId="{69DD82B8-0F62-4809-A1D7-DF81BE864674}" destId="{6D06A280-ABF0-444B-BF0B-E7C77C7BA4E5}" srcOrd="0" destOrd="0" presId="urn:microsoft.com/office/officeart/2005/8/layout/vList2"/>
    <dgm:cxn modelId="{1972DA58-4E3F-4296-8D14-77596D1C97D9}" srcId="{D1D6427B-E237-4346-B7C3-AB0F36505F12}" destId="{81EE403B-F38F-4F65-961A-0C5CB4952094}" srcOrd="2" destOrd="0" parTransId="{7D7AD474-7A56-443B-B2B9-BF468C8BECFA}" sibTransId="{A3BF9A89-7C14-47D6-B398-42E562C66808}"/>
    <dgm:cxn modelId="{14FC061F-F478-462B-8A58-DD1D1ADF740F}" srcId="{D1D6427B-E237-4346-B7C3-AB0F36505F12}" destId="{F487EBE2-1994-4AE1-BF6D-B5D082CD05CE}" srcOrd="4" destOrd="0" parTransId="{A3FECD0A-D898-471D-BDFB-BC0DE68695E2}" sibTransId="{406F1083-9F7C-4760-A30C-9550CDC39707}"/>
    <dgm:cxn modelId="{72538901-6B63-40B5-B896-97872B0746E7}" type="presOf" srcId="{81EE403B-F38F-4F65-961A-0C5CB4952094}" destId="{3B15DFC4-771E-41C7-BA11-8E62D2BE00B3}" srcOrd="0" destOrd="0" presId="urn:microsoft.com/office/officeart/2005/8/layout/vList2"/>
    <dgm:cxn modelId="{B27F97FF-2AF5-4D20-A9E3-A9B9E5CA5773}" type="presOf" srcId="{5E4DEADC-0442-42D0-8284-FE007C1A628C}" destId="{238F5F6E-985A-41A9-945E-DD85E8ADAD81}" srcOrd="0" destOrd="0" presId="urn:microsoft.com/office/officeart/2005/8/layout/vList2"/>
    <dgm:cxn modelId="{1D88F7B8-F648-4F9D-8ECF-0A11383B4B95}" type="presOf" srcId="{8115537C-E5FF-42C6-986E-2A2A843F9F8F}" destId="{A7109044-E35D-4C1D-8391-D45EAAEDB07B}" srcOrd="0" destOrd="0" presId="urn:microsoft.com/office/officeart/2005/8/layout/vList2"/>
    <dgm:cxn modelId="{C6B2F242-BC30-4F0E-BBCB-B368348575E2}" srcId="{D1D6427B-E237-4346-B7C3-AB0F36505F12}" destId="{4C62672C-BBD9-4891-AFD9-2EB4D88F0203}" srcOrd="3" destOrd="0" parTransId="{E6614D5D-25A5-4A5A-A137-F2F6227528D0}" sibTransId="{6B69D007-8896-402B-B09A-329EFB70CE67}"/>
    <dgm:cxn modelId="{2418AFA4-DE8C-4A5A-ABD2-7A1373D0FD70}" type="presOf" srcId="{F487EBE2-1994-4AE1-BF6D-B5D082CD05CE}" destId="{B0EF8AC5-F272-475A-9769-06246B87CA94}" srcOrd="0" destOrd="0" presId="urn:microsoft.com/office/officeart/2005/8/layout/vList2"/>
    <dgm:cxn modelId="{5FCE9222-E634-4CC8-9332-5398BE76C8A4}" srcId="{D1D6427B-E237-4346-B7C3-AB0F36505F12}" destId="{69DD82B8-0F62-4809-A1D7-DF81BE864674}" srcOrd="1" destOrd="0" parTransId="{1480B3CB-2595-4F6C-ABC1-E2D936B2C0F3}" sibTransId="{CF12AFD7-BA5C-4D38-921D-09B13CAE9EE0}"/>
    <dgm:cxn modelId="{63DB41BF-430C-4307-B8BB-62B1C55AEE59}" type="presOf" srcId="{4C62672C-BBD9-4891-AFD9-2EB4D88F0203}" destId="{3F47A4E7-A81F-49D5-9F0C-A0DE105FDC71}" srcOrd="0" destOrd="0" presId="urn:microsoft.com/office/officeart/2005/8/layout/vList2"/>
    <dgm:cxn modelId="{DFAC210C-E769-4F53-9A1D-E362B95152B1}" srcId="{D1D6427B-E237-4346-B7C3-AB0F36505F12}" destId="{8115537C-E5FF-42C6-986E-2A2A843F9F8F}" srcOrd="0" destOrd="0" parTransId="{B2449234-5495-47B7-94CC-D76DFDA36124}" sibTransId="{ECC2198B-EED6-46B5-B25D-1584311DC967}"/>
    <dgm:cxn modelId="{6BA986BF-0E68-467E-817C-30704CDEDB95}" type="presParOf" srcId="{FDD05E65-6CC6-4339-BC3D-C7A39A1A8243}" destId="{A7109044-E35D-4C1D-8391-D45EAAEDB07B}" srcOrd="0" destOrd="0" presId="urn:microsoft.com/office/officeart/2005/8/layout/vList2"/>
    <dgm:cxn modelId="{975FF50A-AC25-4F06-8548-E1E58989781E}" type="presParOf" srcId="{FDD05E65-6CC6-4339-BC3D-C7A39A1A8243}" destId="{CD1FCD99-7E78-4CD4-A05C-6CF8266693E7}" srcOrd="1" destOrd="0" presId="urn:microsoft.com/office/officeart/2005/8/layout/vList2"/>
    <dgm:cxn modelId="{7B6A996C-0CEC-49BC-A402-F7A5AAECCE58}" type="presParOf" srcId="{FDD05E65-6CC6-4339-BC3D-C7A39A1A8243}" destId="{6D06A280-ABF0-444B-BF0B-E7C77C7BA4E5}" srcOrd="2" destOrd="0" presId="urn:microsoft.com/office/officeart/2005/8/layout/vList2"/>
    <dgm:cxn modelId="{DEC3D4EF-4CA3-461F-A00C-0F1B40797C36}" type="presParOf" srcId="{FDD05E65-6CC6-4339-BC3D-C7A39A1A8243}" destId="{93D3CA7D-33AF-4686-B184-4CEA4DF1B6E7}" srcOrd="3" destOrd="0" presId="urn:microsoft.com/office/officeart/2005/8/layout/vList2"/>
    <dgm:cxn modelId="{506C145E-4CF8-40CF-9ACD-A403B916E15B}" type="presParOf" srcId="{FDD05E65-6CC6-4339-BC3D-C7A39A1A8243}" destId="{3B15DFC4-771E-41C7-BA11-8E62D2BE00B3}" srcOrd="4" destOrd="0" presId="urn:microsoft.com/office/officeart/2005/8/layout/vList2"/>
    <dgm:cxn modelId="{5FE1444E-6A82-487F-994B-A5B16BF27716}" type="presParOf" srcId="{FDD05E65-6CC6-4339-BC3D-C7A39A1A8243}" destId="{26E112BE-DFB8-4BF2-A0DF-57757D24E06E}" srcOrd="5" destOrd="0" presId="urn:microsoft.com/office/officeart/2005/8/layout/vList2"/>
    <dgm:cxn modelId="{E981B81A-023B-49F4-8C9E-6E1866100C0D}" type="presParOf" srcId="{FDD05E65-6CC6-4339-BC3D-C7A39A1A8243}" destId="{3F47A4E7-A81F-49D5-9F0C-A0DE105FDC71}" srcOrd="6" destOrd="0" presId="urn:microsoft.com/office/officeart/2005/8/layout/vList2"/>
    <dgm:cxn modelId="{A2B8B306-69D9-4BD9-BD7F-4CCCDDBD1CE7}" type="presParOf" srcId="{FDD05E65-6CC6-4339-BC3D-C7A39A1A8243}" destId="{FA6AB6F9-6D4D-488C-B8A4-0E841EDA9F49}" srcOrd="7" destOrd="0" presId="urn:microsoft.com/office/officeart/2005/8/layout/vList2"/>
    <dgm:cxn modelId="{C0A9BF9B-9016-41DE-888C-D3802F2B6E60}" type="presParOf" srcId="{FDD05E65-6CC6-4339-BC3D-C7A39A1A8243}" destId="{B0EF8AC5-F272-475A-9769-06246B87CA94}" srcOrd="8" destOrd="0" presId="urn:microsoft.com/office/officeart/2005/8/layout/vList2"/>
    <dgm:cxn modelId="{AB6DD4AD-EEE3-48A9-A66E-6FBF67950E12}" type="presParOf" srcId="{FDD05E65-6CC6-4339-BC3D-C7A39A1A8243}" destId="{2A4BE0FA-7633-4F6F-84B5-1A1B8757F6C0}" srcOrd="9" destOrd="0" presId="urn:microsoft.com/office/officeart/2005/8/layout/vList2"/>
    <dgm:cxn modelId="{18B52DD6-B008-4340-A962-C37B5B5AF4E1}" type="presParOf" srcId="{FDD05E65-6CC6-4339-BC3D-C7A39A1A8243}" destId="{238F5F6E-985A-41A9-945E-DD85E8ADAD8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09044-E35D-4C1D-8391-D45EAAEDB07B}">
      <dsp:nvSpPr>
        <dsp:cNvPr id="0" name=""/>
        <dsp:cNvSpPr/>
      </dsp:nvSpPr>
      <dsp:spPr>
        <a:xfrm>
          <a:off x="0" y="164015"/>
          <a:ext cx="8215370" cy="56066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Быть здоровым – значит быть спортивным</a:t>
          </a:r>
          <a:r>
            <a:rPr lang="ru-RU" sz="24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64015"/>
        <a:ext cx="8215370" cy="560665"/>
      </dsp:txXfrm>
    </dsp:sp>
    <dsp:sp modelId="{6D06A280-ABF0-444B-BF0B-E7C77C7BA4E5}">
      <dsp:nvSpPr>
        <dsp:cNvPr id="0" name=""/>
        <dsp:cNvSpPr/>
      </dsp:nvSpPr>
      <dsp:spPr>
        <a:xfrm>
          <a:off x="0" y="909000"/>
          <a:ext cx="8215370" cy="77598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Здоровый образ жизни, или как ухаживать за собой.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909000"/>
        <a:ext cx="8215370" cy="775984"/>
      </dsp:txXfrm>
    </dsp:sp>
    <dsp:sp modelId="{3B15DFC4-771E-41C7-BA11-8E62D2BE00B3}">
      <dsp:nvSpPr>
        <dsp:cNvPr id="0" name=""/>
        <dsp:cNvSpPr/>
      </dsp:nvSpPr>
      <dsp:spPr>
        <a:xfrm>
          <a:off x="0" y="1869305"/>
          <a:ext cx="8215370" cy="62097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Правила идеального бритья.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869305"/>
        <a:ext cx="8215370" cy="620976"/>
      </dsp:txXfrm>
    </dsp:sp>
    <dsp:sp modelId="{3F47A4E7-A81F-49D5-9F0C-A0DE105FDC71}">
      <dsp:nvSpPr>
        <dsp:cNvPr id="0" name=""/>
        <dsp:cNvSpPr/>
      </dsp:nvSpPr>
      <dsp:spPr>
        <a:xfrm>
          <a:off x="0" y="2674602"/>
          <a:ext cx="8215370" cy="59725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Викторина.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2674602"/>
        <a:ext cx="8215370" cy="597254"/>
      </dsp:txXfrm>
    </dsp:sp>
    <dsp:sp modelId="{B0EF8AC5-F272-475A-9769-06246B87CA94}">
      <dsp:nvSpPr>
        <dsp:cNvPr id="0" name=""/>
        <dsp:cNvSpPr/>
      </dsp:nvSpPr>
      <dsp:spPr>
        <a:xfrm>
          <a:off x="0" y="3486167"/>
          <a:ext cx="8215370" cy="58600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Вопросы и ответы.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3486167"/>
        <a:ext cx="8215370" cy="586004"/>
      </dsp:txXfrm>
    </dsp:sp>
    <dsp:sp modelId="{238F5F6E-985A-41A9-945E-DD85E8ADAD81}">
      <dsp:nvSpPr>
        <dsp:cNvPr id="0" name=""/>
        <dsp:cNvSpPr/>
      </dsp:nvSpPr>
      <dsp:spPr>
        <a:xfrm>
          <a:off x="0" y="4214843"/>
          <a:ext cx="8215370" cy="53870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Раздача подарков</a:t>
          </a:r>
          <a:r>
            <a:rPr lang="ru-RU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0" y="4214843"/>
        <a:ext cx="8215370" cy="53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DFB54-E3C0-4059-BACD-D9262AA7E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4DA94-17D6-42B0-A941-B4527C90A19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B9A6B-17BC-42F3-9C33-0C3BB2D47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9A6B-17BC-42F3-9C33-0C3BB2D478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9A6B-17BC-42F3-9C33-0C3BB2D478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9A6B-17BC-42F3-9C33-0C3BB2D478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9A6B-17BC-42F3-9C33-0C3BB2D478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9A6B-17BC-42F3-9C33-0C3BB2D478D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льти уроки\ФОНЫ\фоны облака и вода\ш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мульти уроки\Электронка картинки\Рисунок1.pn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3000" contrast="34000"/>
          </a:blip>
          <a:srcRect/>
          <a:stretch>
            <a:fillRect/>
          </a:stretch>
        </p:blipFill>
        <p:spPr bwMode="auto">
          <a:xfrm rot="-60000">
            <a:off x="15529" y="4922855"/>
            <a:ext cx="8929718" cy="1857364"/>
          </a:xfrm>
          <a:prstGeom prst="rect">
            <a:avLst/>
          </a:prstGeom>
          <a:noFill/>
        </p:spPr>
      </p:pic>
      <p:pic>
        <p:nvPicPr>
          <p:cNvPr id="1028" name="Picture 4" descr="D:\мульти уроки\Электронка картинки\Рисунок1.png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3000" contrast="34000"/>
          </a:blip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</p:spPr>
      </p:pic>
      <p:pic>
        <p:nvPicPr>
          <p:cNvPr id="22" name="Picture 3" descr="D:\мульти уроки\Электронка картинки\Good-byeSchool_byGalinaV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1500177" y="-1500177"/>
            <a:ext cx="6143646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ульти уроки\ФОНЫ\фоны облака и вода\ш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93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Администратор\Рабочий стол\Рисунок3.png"/>
          <p:cNvPicPr>
            <a:picLocks noChangeAspect="1" noChangeArrowheads="1"/>
          </p:cNvPicPr>
          <p:nvPr/>
        </p:nvPicPr>
        <p:blipFill>
          <a:blip r:embed="rId14" cstate="print"/>
          <a:srcRect l="16640" r="5909"/>
          <a:stretch>
            <a:fillRect/>
          </a:stretch>
        </p:blipFill>
        <p:spPr bwMode="auto">
          <a:xfrm>
            <a:off x="0" y="0"/>
            <a:ext cx="665184" cy="6694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285992"/>
            <a:ext cx="6715172" cy="11430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Cambria" pitchFamily="18" charset="0"/>
              </a:rPr>
              <a:t>Гигиена юноши</a:t>
            </a:r>
            <a:endParaRPr lang="ru-RU" sz="6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14752"/>
            <a:ext cx="4214842" cy="6858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Культура бритья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Поводы обращения</a:t>
            </a:r>
            <a:b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детскому андрологу: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2786058"/>
            <a:ext cx="7901014" cy="36433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Яички не спущены в мошонку.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Яички в период полового созревания не увеличиваются в размерах.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Головка полового члена полностью не раскрывается.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Член либо меньше положенной возрастной нормы, либо он спрятан под жировой тканью.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Искривление полового члена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G:\58c1a04c497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57364"/>
            <a:ext cx="1457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&amp;Страницы инета\СМАЙЛЫ\Смайлы\getImag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857892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9116" y="2967335"/>
            <a:ext cx="3285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Раздача подарков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Материалы на конкурс\Гигиена юноши\SDC1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16" b="9084"/>
          <a:stretch>
            <a:fillRect/>
          </a:stretch>
        </p:blipFill>
        <p:spPr bwMode="auto">
          <a:xfrm>
            <a:off x="1428728" y="1500174"/>
            <a:ext cx="6303457" cy="4525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E:\&amp;Страницы инета\СМАЙЛЫ\Смайлы\getImag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428604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резентацию к занятию подготовила</a:t>
            </a:r>
            <a:endParaRPr lang="ru-RU" sz="3600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708920"/>
            <a:ext cx="8429684" cy="25202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Горбикова Наталия Олеговна,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русского языка и литературы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МОУ СОШ № 7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городского округа город Шарья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Костромской области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700" dirty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E:\&amp;Страницы инета\СМАЙЛЫ\Смайлы\getImag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785794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Материалы на конкурс\Рисунки\Gigiena_yuno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052837" cy="292895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1785926"/>
            <a:ext cx="6858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начинаю новый путь,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вершине жизни восхожденье,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узнать я счастья суть,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Любви, богатства и везенья!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25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25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урока:</a:t>
            </a:r>
            <a:b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214554"/>
            <a:ext cx="8429684" cy="3143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7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Повышение</a:t>
            </a:r>
          </a:p>
          <a:p>
            <a:pPr algn="ctr">
              <a:buNone/>
            </a:pPr>
            <a:r>
              <a:rPr lang="ru-RU" sz="47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уровня гигиенической культуры</a:t>
            </a:r>
          </a:p>
          <a:p>
            <a:pPr algn="ctr">
              <a:buNone/>
            </a:pPr>
            <a:r>
              <a:rPr lang="ru-RU" sz="47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</a:t>
            </a:r>
          </a:p>
          <a:p>
            <a:pPr algn="ctr">
              <a:buNone/>
            </a:pPr>
            <a:r>
              <a:rPr lang="ru-RU" sz="47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формирование</a:t>
            </a:r>
          </a:p>
          <a:p>
            <a:pPr algn="ctr">
              <a:buNone/>
            </a:pPr>
            <a:r>
              <a:rPr lang="ru-RU" sz="47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навыков здорового образа жизни</a:t>
            </a:r>
            <a:endParaRPr lang="ru-RU" sz="4700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E:\&amp;Страницы инета\СМАЙЛЫ\Смайлы\getImag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785794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урока: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21537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E:\&amp;Страницы инета\СМАЙЛЫ\Смайлы\getImage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642918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71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здоровым – значит быть спортивным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83768" y="1844824"/>
            <a:ext cx="6660232" cy="8640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Взросление</a:t>
            </a:r>
          </a:p>
          <a:p>
            <a:endParaRPr lang="ru-RU" dirty="0"/>
          </a:p>
        </p:txBody>
      </p:sp>
      <p:pic>
        <p:nvPicPr>
          <p:cNvPr id="4" name="Рисунок 3" descr="E:\&amp;Страницы инета\СМАЙЛЫ\Смайлы\getIma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357298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b="16841"/>
          <a:stretch>
            <a:fillRect/>
          </a:stretch>
        </p:blipFill>
        <p:spPr bwMode="auto">
          <a:xfrm>
            <a:off x="1403649" y="4077072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229200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2483768" y="5373216"/>
            <a:ext cx="66602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Физкультура и спорт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2483768" y="4221088"/>
            <a:ext cx="66602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Вредные</a:t>
            </a:r>
            <a:r>
              <a:rPr kumimoji="0" lang="ru-RU" sz="32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привычки</a:t>
            </a:r>
            <a:endParaRPr kumimoji="0" lang="ru-RU" sz="32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2483768" y="2996952"/>
            <a:ext cx="66602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Ломка голоса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Здоровый образ жизни, </a:t>
            </a:r>
            <a:b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как ухаживать за собой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E:\&amp;Страницы инета\СМАЙЛЫ\Смайлы\getIma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428604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1080000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84984"/>
            <a:ext cx="1080000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81128"/>
            <a:ext cx="1080000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2483768" y="2143116"/>
            <a:ext cx="66602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Питание</a:t>
            </a:r>
          </a:p>
        </p:txBody>
      </p:sp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2483768" y="3429000"/>
            <a:ext cx="6660232" cy="8640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Гигиена тела</a:t>
            </a:r>
          </a:p>
          <a:p>
            <a:endParaRPr lang="ru-RU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2483768" y="4714884"/>
            <a:ext cx="666023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Новая особенность твоего организма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идеального бритья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Work&amp;Rest\Desktop\Фильм учебный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6124575" cy="3648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5715016"/>
            <a:ext cx="531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Просмотр видеофильма</a:t>
            </a:r>
            <a:endParaRPr lang="ru-RU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E:\&amp;Страницы инета\СМАЙЛЫ\Смайлы\getImag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6000768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2761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916832"/>
            <a:ext cx="7859216" cy="3744416"/>
          </a:xfrm>
        </p:spPr>
        <p:txBody>
          <a:bodyPr>
            <a:normAutofit/>
          </a:bodyPr>
          <a:lstStyle/>
          <a:p>
            <a:r>
              <a:rPr lang="ru-RU" sz="2000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году была создана компания Gillette</a:t>
            </a:r>
            <a:r>
              <a:rPr lang="ru-RU" sz="1400" b="1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В 1895 году 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В 1901 году 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В 1905 году</a:t>
            </a:r>
          </a:p>
          <a:p>
            <a:r>
              <a:rPr lang="ru-RU" sz="2000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компании Gillette звучит – 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Gillette - Лучше для мужчины нет! 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Gillette – Лучше для мужчины и женщины нет! 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Gillette – Круче фирмы в мире нет! </a:t>
            </a:r>
          </a:p>
          <a:p>
            <a:r>
              <a:rPr lang="ru-RU" sz="2000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является основателем компании Gillette?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Кэмпси Жиллетт 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Стивен Жиллетт </a:t>
            </a:r>
          </a:p>
          <a:p>
            <a:pPr lvl="3">
              <a:buNone/>
            </a:pPr>
            <a:r>
              <a:rPr lang="ru-RU" sz="1400" b="1" i="1" cap="small" dirty="0" smtClean="0">
                <a:solidFill>
                  <a:srgbClr val="C00000"/>
                </a:solidFill>
              </a:rPr>
              <a:t>Кинг Кэмп Жиллетт </a:t>
            </a:r>
          </a:p>
          <a:p>
            <a:endParaRPr lang="ru-RU" sz="1200" b="1" cap="all" dirty="0" smtClean="0"/>
          </a:p>
          <a:p>
            <a:endParaRPr lang="ru-RU" sz="1200" b="1" dirty="0"/>
          </a:p>
        </p:txBody>
      </p:sp>
      <p:pic>
        <p:nvPicPr>
          <p:cNvPr id="4" name="Рисунок 3" descr="E:\&amp;Страницы инета\СМАЙЛЫ\Смайлы\getIma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00042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Вопросы и ответы</a:t>
            </a:r>
            <a:endParaRPr lang="ru-RU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E:\&amp;Страницы инета\СМАЙЛЫ\Смайлы\getIma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428604"/>
            <a:ext cx="643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G:\Материалы на конкурс\Рисунки\3568232-oe-------n----n---n--n-noen-------n----n--n--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3210"/>
          <a:stretch>
            <a:fillRect/>
          </a:stretch>
        </p:blipFill>
        <p:spPr bwMode="auto">
          <a:xfrm>
            <a:off x="3071802" y="1928802"/>
            <a:ext cx="2857520" cy="2214578"/>
          </a:xfrm>
          <a:prstGeom prst="rect">
            <a:avLst/>
          </a:prstGeom>
          <a:noFill/>
          <a:ln cmpd="dbl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СЛАЙД № 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786322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Ваши вопросы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 теме сегодняшнего занятия</a:t>
            </a:r>
          </a:p>
        </p:txBody>
      </p:sp>
      <p:pic>
        <p:nvPicPr>
          <p:cNvPr id="29698" name="Picture 2" descr="G:\Материалы на конкурс\Рисунки\901885268_july-edition-of-boker-straight-raz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1365755" cy="9810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699" name="Picture 3" descr="G:\Материалы на конкурс\Рисунки\3723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43248"/>
            <a:ext cx="1053701" cy="14049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700" name="Picture 4" descr="G:\Материалы на конкурс\Рисунки\FusionPow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643182"/>
            <a:ext cx="1777462" cy="10001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0" name="Прямоугольник 9"/>
          <p:cNvSpPr/>
          <p:nvPr/>
        </p:nvSpPr>
        <p:spPr>
          <a:xfrm>
            <a:off x="2428860" y="3357562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714488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8214" y="2643182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239</Words>
  <Application>Microsoft Office PowerPoint</Application>
  <PresentationFormat>Экран (4:3)</PresentationFormat>
  <Paragraphs>69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Гигиена юноши</vt:lpstr>
      <vt:lpstr>Слайд 2</vt:lpstr>
      <vt:lpstr> Цель урока: </vt:lpstr>
      <vt:lpstr>Этапы урока:</vt:lpstr>
      <vt:lpstr>Быть здоровым – значит быть спортивным</vt:lpstr>
      <vt:lpstr>Здоровый образ жизни,  или как ухаживать за собой</vt:lpstr>
      <vt:lpstr>Правила идеального бритья</vt:lpstr>
      <vt:lpstr>Викторина</vt:lpstr>
      <vt:lpstr>Вопросы и ответы</vt:lpstr>
      <vt:lpstr>Поводы обращения к детскому андрологу:</vt:lpstr>
      <vt:lpstr>Раздача подарков</vt:lpstr>
      <vt:lpstr>Презентацию к занятию подготовила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103</cp:revision>
  <dcterms:modified xsi:type="dcterms:W3CDTF">2012-05-16T08:18:24Z</dcterms:modified>
</cp:coreProperties>
</file>