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4B96-262D-42C0-BF1B-B2E4D24E4A4B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B061-5DA0-4C9F-AB34-FCBBBA38B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4B96-262D-42C0-BF1B-B2E4D24E4A4B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B061-5DA0-4C9F-AB34-FCBBBA38B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4B96-262D-42C0-BF1B-B2E4D24E4A4B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B061-5DA0-4C9F-AB34-FCBBBA38B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4B96-262D-42C0-BF1B-B2E4D24E4A4B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B061-5DA0-4C9F-AB34-FCBBBA38B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4B96-262D-42C0-BF1B-B2E4D24E4A4B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B061-5DA0-4C9F-AB34-FCBBBA38B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4B96-262D-42C0-BF1B-B2E4D24E4A4B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B061-5DA0-4C9F-AB34-FCBBBA38B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4B96-262D-42C0-BF1B-B2E4D24E4A4B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B061-5DA0-4C9F-AB34-FCBBBA38B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4B96-262D-42C0-BF1B-B2E4D24E4A4B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53B061-5DA0-4C9F-AB34-FCBBBA38B8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4B96-262D-42C0-BF1B-B2E4D24E4A4B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B061-5DA0-4C9F-AB34-FCBBBA38B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4B96-262D-42C0-BF1B-B2E4D24E4A4B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D53B061-5DA0-4C9F-AB34-FCBBBA38B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23D4B96-262D-42C0-BF1B-B2E4D24E4A4B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B061-5DA0-4C9F-AB34-FCBBBA38B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23D4B96-262D-42C0-BF1B-B2E4D24E4A4B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D53B061-5DA0-4C9F-AB34-FCBBBA38B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МОУ « Средняя общеобразовательная школа №9 с углубленным изучением отдельных предметов».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 технологии Минаева И.С.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Мастер-класс</a:t>
            </a:r>
          </a:p>
          <a:p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«Изготовление новогодних сувениров».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4" descr="P424029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908050"/>
            <a:ext cx="4210050" cy="4884738"/>
          </a:xfrm>
          <a:prstGeom prst="rect">
            <a:avLst/>
          </a:prstGeom>
        </p:spPr>
      </p:pic>
      <p:pic>
        <p:nvPicPr>
          <p:cNvPr id="3" name="Содержимое 5" descr="P424029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62513" y="908050"/>
            <a:ext cx="4281487" cy="48244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6" descr="P424030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787852"/>
            <a:ext cx="8136904" cy="5685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Сказочные шары.</a:t>
            </a:r>
            <a:endParaRPr lang="ru-RU" dirty="0"/>
          </a:p>
        </p:txBody>
      </p:sp>
      <p:pic>
        <p:nvPicPr>
          <p:cNvPr id="4" name="Содержимое 3" descr="P418022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074318" y="1233760"/>
            <a:ext cx="6738041" cy="48924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нужно для работы.</a:t>
            </a:r>
            <a:endParaRPr lang="ru-RU" dirty="0"/>
          </a:p>
        </p:txBody>
      </p:sp>
      <p:pic>
        <p:nvPicPr>
          <p:cNvPr id="4" name="Содержимое 5" descr="P424028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23528" y="2204864"/>
            <a:ext cx="4038600" cy="3460998"/>
          </a:xfrm>
        </p:spPr>
      </p:pic>
      <p:pic>
        <p:nvPicPr>
          <p:cNvPr id="5" name="Содержимое 6" descr="P424028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4008" y="2204864"/>
            <a:ext cx="4041643" cy="3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4" descr="P424028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51520" y="156341"/>
            <a:ext cx="8275057" cy="644101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5" descr="P424028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93784" y="548680"/>
            <a:ext cx="6946568" cy="5616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С праздником!</a:t>
            </a:r>
            <a:endParaRPr lang="ru-RU" sz="8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Веселые мандарины.</a:t>
            </a:r>
            <a:endParaRPr lang="ru-RU" dirty="0"/>
          </a:p>
        </p:txBody>
      </p:sp>
      <p:pic>
        <p:nvPicPr>
          <p:cNvPr id="4" name="Содержимое 3" descr="P415010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182312" y="1193540"/>
            <a:ext cx="6558040" cy="493262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нужно для работы.</a:t>
            </a:r>
            <a:endParaRPr lang="ru-RU" dirty="0"/>
          </a:p>
        </p:txBody>
      </p:sp>
      <p:pic>
        <p:nvPicPr>
          <p:cNvPr id="4" name="Содержимое 5" descr="P418022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95536" y="2060848"/>
            <a:ext cx="4359895" cy="4020792"/>
          </a:xfrm>
        </p:spPr>
      </p:pic>
      <p:pic>
        <p:nvPicPr>
          <p:cNvPr id="5" name="Содержимое 6" descr="P416011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57150" y="2060848"/>
            <a:ext cx="4286850" cy="4020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6" descr="P419024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473" y="285728"/>
            <a:ext cx="8001056" cy="58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работы.</a:t>
            </a:r>
            <a:endParaRPr lang="ru-RU" dirty="0"/>
          </a:p>
        </p:txBody>
      </p:sp>
      <p:pic>
        <p:nvPicPr>
          <p:cNvPr id="4" name="Содержимое 6" descr="P416011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51520" y="1988840"/>
            <a:ext cx="4286250" cy="3876675"/>
          </a:xfrm>
        </p:spPr>
      </p:pic>
      <p:pic>
        <p:nvPicPr>
          <p:cNvPr id="5" name="Содержимое 7" descr="P416011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4007" y="1988840"/>
            <a:ext cx="4288265" cy="3949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6" descr="P416012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61437" y="260648"/>
            <a:ext cx="9082563" cy="639955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P424030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43608" y="548680"/>
            <a:ext cx="6840760" cy="5688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нужно для работы.</a:t>
            </a:r>
            <a:endParaRPr lang="ru-RU" dirty="0"/>
          </a:p>
        </p:txBody>
      </p:sp>
      <p:pic>
        <p:nvPicPr>
          <p:cNvPr id="4" name="Содержимое 3" descr="P424028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093854" y="1600200"/>
            <a:ext cx="6934530" cy="506683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работы.</a:t>
            </a:r>
            <a:endParaRPr lang="ru-RU" dirty="0"/>
          </a:p>
        </p:txBody>
      </p:sp>
      <p:pic>
        <p:nvPicPr>
          <p:cNvPr id="4" name="Содержимое 5" descr="P424029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51520" y="2204864"/>
            <a:ext cx="4286250" cy="3714750"/>
          </a:xfrm>
        </p:spPr>
      </p:pic>
      <p:pic>
        <p:nvPicPr>
          <p:cNvPr id="5" name="Содержимое 6" descr="P424029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4008" y="2204864"/>
            <a:ext cx="4281518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</TotalTime>
  <Words>49</Words>
  <Application>Microsoft Office PowerPoint</Application>
  <PresentationFormat>Экран (4:3)</PresentationFormat>
  <Paragraphs>11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МОУ « Средняя общеобразовательная школа №9 с углубленным изучением отдельных предметов».  Учитель технологии Минаева И.С.</vt:lpstr>
      <vt:lpstr>Веселые мандарины.</vt:lpstr>
      <vt:lpstr>Что нужно для работы.</vt:lpstr>
      <vt:lpstr>Слайд 4</vt:lpstr>
      <vt:lpstr>Ход работы.</vt:lpstr>
      <vt:lpstr>Слайд 6</vt:lpstr>
      <vt:lpstr>Слайд 7</vt:lpstr>
      <vt:lpstr>Что нужно для работы.</vt:lpstr>
      <vt:lpstr>Ход работы.</vt:lpstr>
      <vt:lpstr>Слайд 10</vt:lpstr>
      <vt:lpstr>Слайд 11</vt:lpstr>
      <vt:lpstr>Сказочные шары.</vt:lpstr>
      <vt:lpstr>Что нужно для работы.</vt:lpstr>
      <vt:lpstr>Слайд 14</vt:lpstr>
      <vt:lpstr>Слайд 15</vt:lpstr>
      <vt:lpstr>С праздником!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« Средняя общеобразовательная школа №9 с углубленным изучением отдельных предметов».  Учитель технологии Минаева И.С.</dc:title>
  <dc:creator>Ирина</dc:creator>
  <cp:lastModifiedBy>Ирина</cp:lastModifiedBy>
  <cp:revision>5</cp:revision>
  <dcterms:created xsi:type="dcterms:W3CDTF">2013-09-08T13:51:06Z</dcterms:created>
  <dcterms:modified xsi:type="dcterms:W3CDTF">2013-09-08T14:39:00Z</dcterms:modified>
</cp:coreProperties>
</file>