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25"/>
  </p:notesMasterIdLst>
  <p:sldIdLst>
    <p:sldId id="256" r:id="rId3"/>
    <p:sldId id="262" r:id="rId4"/>
    <p:sldId id="270" r:id="rId5"/>
    <p:sldId id="271" r:id="rId6"/>
    <p:sldId id="272" r:id="rId7"/>
    <p:sldId id="287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6" r:id="rId17"/>
    <p:sldId id="281" r:id="rId18"/>
    <p:sldId id="282" r:id="rId19"/>
    <p:sldId id="283" r:id="rId20"/>
    <p:sldId id="285" r:id="rId21"/>
    <p:sldId id="284" r:id="rId22"/>
    <p:sldId id="269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767" autoAdjust="0"/>
  </p:normalViewPr>
  <p:slideViewPr>
    <p:cSldViewPr>
      <p:cViewPr varScale="1">
        <p:scale>
          <a:sx n="47" d="100"/>
          <a:sy n="47" d="100"/>
        </p:scale>
        <p:origin x="-94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Совет. Добавьте сюда свои заметки докладчика.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9/19/2013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9/19/2013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844824"/>
            <a:ext cx="7406640" cy="2048248"/>
          </a:xfrm>
        </p:spPr>
        <p:txBody>
          <a:bodyPr>
            <a:noAutofit/>
          </a:bodyPr>
          <a:lstStyle/>
          <a:p>
            <a:pPr algn="ctr"/>
            <a:r>
              <a:rPr lang="ru-RU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Выполнение изделий из образцов в технике вязания </a:t>
            </a:r>
            <a:r>
              <a:rPr lang="ru-RU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спицами.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7360" y="5445224"/>
            <a:ext cx="7406640" cy="792088"/>
          </a:xfrm>
        </p:spPr>
        <p:txBody>
          <a:bodyPr/>
          <a:lstStyle/>
          <a:p>
            <a:pPr algn="r"/>
            <a:r>
              <a:rPr lang="ru-RU" sz="2600" kern="1200" dirty="0" smtClean="0">
                <a:solidFill>
                  <a:schemeClr val="tx2">
                    <a:shade val="30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Учитель технологии   Лютая Е.А.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4087" y="476672"/>
            <a:ext cx="5245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МОУ Кузьмоловская СОШ №1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Picture 2" descr="http://go4.imgsmail.ru/imgpreview?key=http%3A//stranamasterov.ru/files/imagecache/orig%5Fwith%5Flogo4/i2011/02/06/yarlyk%5Fdlya%5Fraboty%5F096.jpg&amp;mb=imgdb_preview_19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509120"/>
            <a:ext cx="2200275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Users\Пользователь\Desktop\ЗАЙКА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924944"/>
            <a:ext cx="3728332" cy="3600400"/>
          </a:xfrm>
          <a:prstGeom prst="rect">
            <a:avLst/>
          </a:prstGeom>
          <a:noFill/>
        </p:spPr>
      </p:pic>
      <p:pic>
        <p:nvPicPr>
          <p:cNvPr id="2050" name="Picture 2" descr="C:\Users\Пользователь\Desktop\заяц\ЗАЙКА3 - коп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7061" y="2924945"/>
            <a:ext cx="3833011" cy="36242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47664" y="404664"/>
            <a:ext cx="70505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Сшить открытые концы по спинке</a:t>
            </a:r>
          </a:p>
          <a:p>
            <a:pPr>
              <a:buFont typeface="Arial" pitchFamily="34" charset="0"/>
              <a:buChar char="•"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Набить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синтепоном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туловище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Пользователь\Desktop\ЗАЙКА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564904"/>
            <a:ext cx="7493950" cy="367240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5696" y="620688"/>
            <a:ext cx="71693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Собрать на сборку и стянуть нить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   по низу туловища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esktop\заяц\ЗАЙ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285464"/>
            <a:ext cx="3852244" cy="43118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764704"/>
            <a:ext cx="77988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Пришить бусины или вышить глаза и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  нос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Сделать и пришить хвост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3648" y="2924944"/>
            <a:ext cx="2832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Зайчик готов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7145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 из образцов чулочной вязки можно сделать вот таких котят:</a:t>
            </a:r>
            <a:endParaRPr lang="ru-RU" dirty="0"/>
          </a:p>
        </p:txBody>
      </p:sp>
      <p:pic>
        <p:nvPicPr>
          <p:cNvPr id="52226" name="Picture 2" descr="http://go1.imgsmail.ru/imgpreview?key=http%3A//www.lovemade.ru/uploads/posts/2010-01/1263910263%5Fkot-krasnyj2.jpg&amp;mb=imgdb_preview_19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204864"/>
            <a:ext cx="2588547" cy="3456384"/>
          </a:xfrm>
          <a:prstGeom prst="rect">
            <a:avLst/>
          </a:prstGeom>
          <a:noFill/>
        </p:spPr>
      </p:pic>
      <p:pic>
        <p:nvPicPr>
          <p:cNvPr id="52230" name="Picture 6" descr="мягкая игрушка котенок спицам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501008"/>
            <a:ext cx="320103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ягкая игрушка котенок спицам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345638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378465" y="0"/>
            <a:ext cx="47655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ВЯЗКА ЧУЛОЧНАЯ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3717032"/>
            <a:ext cx="63367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Связать 3 детали:</a:t>
            </a:r>
          </a:p>
          <a:p>
            <a:pPr algn="r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3200" dirty="0" smtClean="0">
                <a:latin typeface="Arial" pitchFamily="34" charset="0"/>
                <a:cs typeface="Arial" pitchFamily="34" charset="0"/>
              </a:rPr>
              <a:t>Квадрат 10х10 см - туловище</a:t>
            </a:r>
          </a:p>
          <a:p>
            <a:pPr algn="r"/>
            <a:r>
              <a:rPr lang="ru-RU" sz="3200" dirty="0" smtClean="0">
                <a:latin typeface="Arial" pitchFamily="34" charset="0"/>
                <a:cs typeface="Arial" pitchFamily="34" charset="0"/>
              </a:rPr>
              <a:t>½ квадрата – голова</a:t>
            </a:r>
          </a:p>
          <a:p>
            <a:pPr algn="r"/>
            <a:r>
              <a:rPr lang="ru-RU" sz="3200" dirty="0" smtClean="0">
                <a:latin typeface="Arial" pitchFamily="34" charset="0"/>
                <a:cs typeface="Arial" pitchFamily="34" charset="0"/>
              </a:rPr>
              <a:t>¼ квадрата - хвост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ягкая игрушка котенок спицам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4248472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691680" y="3717032"/>
            <a:ext cx="7092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Сложить углы по диагонали</a:t>
            </a:r>
          </a:p>
          <a:p>
            <a:pPr algn="r">
              <a:buFont typeface="Arial" pitchFamily="34" charset="0"/>
              <a:buChar char="•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 Сшить две прилегающие   стороны угла, оставляя середину не зашитой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ягкая игрушка котенок спицам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8640"/>
            <a:ext cx="3456384" cy="4390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971600" y="4549676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Набить деталь, пропихивая  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синтепон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в тонкие места ножек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Отверстие аккуратно зашить. Туловище и ножки готовы.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ягкая игрушка котенок спицам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3240360" cy="405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499992" y="1412776"/>
            <a:ext cx="46440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Прямоугольник для головы с изнанки сложить поперек и сшить его по бокам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71192" y="4581128"/>
            <a:ext cx="7272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Деталь хвоста сложить поперек, сшить вдоль и зашить с одного конца.</a:t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ягкая игрушка котенок спицами"/>
          <p:cNvPicPr/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971600" y="188640"/>
            <a:ext cx="3528392" cy="382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499992" y="1196752"/>
            <a:ext cx="46440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Вывернуть детали.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Хвост заполнить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синтепоном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3861048"/>
            <a:ext cx="83884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детале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головы котика сшиваем уголки возле сгиба наискосок – это будут ушки. 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Заполнить голову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синтепоном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( в зашитые ушки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синтепон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не набивать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мягкая игрушка котенок спицам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3600400" cy="332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979712" y="404664"/>
            <a:ext cx="66247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Пришиваем голову и хвост к туловищу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1844824"/>
            <a:ext cx="3351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Пришить глазки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3140968"/>
            <a:ext cx="4032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Вышить черными нитками носик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71220" y="5085184"/>
            <a:ext cx="5472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Шейку  украсить бантиком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60648"/>
            <a:ext cx="7498080" cy="1156990"/>
          </a:xfrm>
        </p:spPr>
        <p:txBody>
          <a:bodyPr>
            <a:normAutofit fontScale="90000"/>
          </a:bodyPr>
          <a:lstStyle/>
          <a:p>
            <a:r>
              <a:rPr lang="ru-RU" sz="4000" u="sng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Цель</a:t>
            </a:r>
            <a:r>
              <a:rPr lang="ru-RU" sz="40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: п</a:t>
            </a:r>
            <a:r>
              <a:rPr lang="ru-RU" sz="4000" dirty="0" smtClean="0"/>
              <a:t>овысить </a:t>
            </a:r>
            <a:r>
              <a:rPr lang="ru-RU" sz="4000" dirty="0" smtClean="0"/>
              <a:t>мотивацию при вязании образцов спицами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12776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Задачи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: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Познакомить </a:t>
            </a:r>
            <a:r>
              <a:rPr lang="ru-RU" dirty="0" smtClean="0"/>
              <a:t>учащихся </a:t>
            </a:r>
            <a:r>
              <a:rPr lang="ru-RU" dirty="0" smtClean="0"/>
              <a:t>с использованием платочного вязания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Развивать чувство пропорции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 Вырабатывать усидчивость, </a:t>
            </a:r>
            <a:r>
              <a:rPr lang="ru-RU" dirty="0" smtClean="0"/>
              <a:t>аккуратность 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Воспитывать любовь к рукоделию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096832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Котёнок готов       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мягкая игрушка котенок спицам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844824"/>
            <a:ext cx="4814654" cy="476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Закрепление материала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Как называются петли используемые для вязания платочной вязки</a:t>
            </a:r>
            <a:r>
              <a:rPr lang="ru-RU" dirty="0" smtClean="0"/>
              <a:t>?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Что значит «двустороннее» вязание</a:t>
            </a:r>
            <a:r>
              <a:rPr lang="ru-RU" dirty="0" smtClean="0"/>
              <a:t>?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Почему вязка называется платочная</a:t>
            </a:r>
            <a:r>
              <a:rPr lang="ru-RU" dirty="0" smtClean="0"/>
              <a:t>?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Где можно использовать платочную вязку</a:t>
            </a:r>
            <a:r>
              <a:rPr lang="ru-RU" dirty="0" smtClean="0"/>
              <a:t>?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87624" y="1412776"/>
            <a:ext cx="7488832" cy="39604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Творческих успехов!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Давайте вспомним: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25000" lnSpcReduction="20000"/>
          </a:bodyPr>
          <a:lstStyle/>
          <a:p>
            <a:pPr marL="596646" indent="-514350">
              <a:buNone/>
            </a:pPr>
            <a:r>
              <a:rPr lang="ru-RU" sz="12800" dirty="0" smtClean="0">
                <a:cs typeface="Arial" pitchFamily="34" charset="0"/>
              </a:rPr>
              <a:t>1.   Какие материалы и инструменты необходимы для ручного вязания?</a:t>
            </a:r>
          </a:p>
          <a:p>
            <a:pPr marL="596646" indent="-514350">
              <a:buAutoNum type="arabicPeriod"/>
            </a:pPr>
            <a:endParaRPr lang="ru-RU" sz="12800" dirty="0" smtClean="0">
              <a:cs typeface="Arial" pitchFamily="34" charset="0"/>
            </a:endParaRPr>
          </a:p>
          <a:p>
            <a:pPr marL="596646" indent="-514350">
              <a:buNone/>
            </a:pPr>
            <a:r>
              <a:rPr lang="ru-RU" sz="12800" dirty="0" smtClean="0">
                <a:cs typeface="Arial" pitchFamily="34" charset="0"/>
              </a:rPr>
              <a:t>2.  Назовите основное правило подбора спиц. </a:t>
            </a:r>
          </a:p>
          <a:p>
            <a:pPr marL="596646" indent="-514350">
              <a:buAutoNum type="arabicPeriod"/>
            </a:pPr>
            <a:endParaRPr lang="ru-RU" sz="12800" dirty="0" smtClean="0">
              <a:cs typeface="Arial" pitchFamily="34" charset="0"/>
            </a:endParaRPr>
          </a:p>
          <a:p>
            <a:pPr marL="596646" indent="-514350">
              <a:buNone/>
            </a:pPr>
            <a:r>
              <a:rPr lang="ru-RU" sz="12800" dirty="0" smtClean="0">
                <a:cs typeface="Arial" pitchFamily="34" charset="0"/>
              </a:rPr>
              <a:t>3.  Почему петли первого ряда набирают на две спицы сложенные вместе? </a:t>
            </a:r>
          </a:p>
          <a:p>
            <a:pPr marL="596646" indent="-514350">
              <a:buAutoNum type="arabicPeriod" startAt="3"/>
            </a:pPr>
            <a:endParaRPr lang="ru-RU" sz="12800" dirty="0" smtClean="0">
              <a:cs typeface="Arial" pitchFamily="34" charset="0"/>
            </a:endParaRPr>
          </a:p>
          <a:p>
            <a:pPr marL="596646" indent="-514350">
              <a:buNone/>
            </a:pPr>
            <a:r>
              <a:rPr lang="ru-RU" sz="12800" dirty="0" smtClean="0">
                <a:cs typeface="Arial" pitchFamily="34" charset="0"/>
              </a:rPr>
              <a:t>4.  Как провязывают кромочные петли?</a:t>
            </a:r>
          </a:p>
          <a:p>
            <a:pPr marL="596646" indent="-514350">
              <a:buNone/>
            </a:pPr>
            <a:r>
              <a:rPr lang="ru-RU" sz="12800" dirty="0" smtClean="0">
                <a:cs typeface="Arial" pitchFamily="34" charset="0"/>
              </a:rPr>
              <a:t> </a:t>
            </a:r>
          </a:p>
          <a:p>
            <a:pPr marL="596646" indent="-514350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-171400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Мы тоже так сможем:</a:t>
            </a:r>
            <a:endParaRPr lang="ru-RU" dirty="0"/>
          </a:p>
        </p:txBody>
      </p:sp>
      <p:pic>
        <p:nvPicPr>
          <p:cNvPr id="43010" name="Picture 2" descr="http://go4.imgsmail.ru/imgpreview?key=http%3A//shalovlivye-ruchki.ru/wp-content/uploads/2013/05/pinetki.gif&amp;mb=imgdb_preview_10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780928"/>
            <a:ext cx="2520280" cy="2064121"/>
          </a:xfrm>
          <a:prstGeom prst="rect">
            <a:avLst/>
          </a:prstGeom>
          <a:noFill/>
        </p:spPr>
      </p:pic>
      <p:pic>
        <p:nvPicPr>
          <p:cNvPr id="43012" name="Picture 4" descr="http://go4.imgsmail.ru/imgpreview?key=http%3A//korzinochka.3dn.ru/%5Fnw/4/72183590.jpg&amp;mb=imgdb_preview_19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794006"/>
            <a:ext cx="2089398" cy="2761848"/>
          </a:xfrm>
          <a:prstGeom prst="rect">
            <a:avLst/>
          </a:prstGeom>
          <a:noFill/>
        </p:spPr>
      </p:pic>
      <p:pic>
        <p:nvPicPr>
          <p:cNvPr id="43014" name="Picture 6" descr="http://go2.imgsmail.ru/imgpreview?key=http%3A//img1.liveinternet.ru/images/attach/c/4/80/60/80060491%5Flarge%5F1.jpg&amp;mb=imgdb_preview_8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99" y="4436140"/>
            <a:ext cx="2736305" cy="2296990"/>
          </a:xfrm>
          <a:prstGeom prst="rect">
            <a:avLst/>
          </a:prstGeom>
          <a:noFill/>
        </p:spPr>
      </p:pic>
      <p:pic>
        <p:nvPicPr>
          <p:cNvPr id="43016" name="Picture 8" descr="http://go4.imgsmail.ru/imgpreview?key=http%3A//www.handmadeland.com/works/published/publicdata/WORKS/attachments/SC/products%5Fpictures/noski%5Fi%5Fvarezhki%5Fenl.gif&amp;mb=imgdb_preview_199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4771361"/>
            <a:ext cx="2664296" cy="2086639"/>
          </a:xfrm>
          <a:prstGeom prst="rect">
            <a:avLst/>
          </a:prstGeom>
          <a:noFill/>
        </p:spPr>
      </p:pic>
      <p:pic>
        <p:nvPicPr>
          <p:cNvPr id="43020" name="Picture 12" descr="http://go3.imgsmail.ru/imgpreview?key=http%3A//img0.liveinternet.ru/images/attach/c/1/61/369/61369248%5F153489751.jpg&amp;mb=imgdb_preview_7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1196752"/>
            <a:ext cx="2185655" cy="3096344"/>
          </a:xfrm>
          <a:prstGeom prst="rect">
            <a:avLst/>
          </a:prstGeom>
          <a:noFill/>
        </p:spPr>
      </p:pic>
      <p:pic>
        <p:nvPicPr>
          <p:cNvPr id="43022" name="Picture 14" descr="http://go3.imgsmail.ru/imgpreview?key=http%3A//knitka.ru/knitting-schemes-pictures/2012/10/shapka%5Fsumka5.jpg&amp;mb=imgdb_preview_165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958899"/>
            <a:ext cx="1872208" cy="2390503"/>
          </a:xfrm>
          <a:prstGeom prst="rect">
            <a:avLst/>
          </a:prstGeom>
          <a:noFill/>
        </p:spPr>
      </p:pic>
      <p:pic>
        <p:nvPicPr>
          <p:cNvPr id="43024" name="Picture 16" descr="http://go3.imgsmail.ru/imgpreview?key=http%3A//i076.radikal.ru/1009/78/d4d4f0a03a9b.jpg&amp;mb=imgdb_preview_38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7944" y="764704"/>
            <a:ext cx="1838325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А пока,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7500" y="1484784"/>
            <a:ext cx="74497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мы из связанных образцов изготовим </a:t>
            </a:r>
          </a:p>
          <a:p>
            <a:pPr algn="ctr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вот такого, замечательного зайчика</a:t>
            </a:r>
          </a:p>
        </p:txBody>
      </p:sp>
      <p:pic>
        <p:nvPicPr>
          <p:cNvPr id="51203" name="Picture 3" descr="C:\Users\Пользователь\Desktop\ЗАЙ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132376"/>
            <a:ext cx="3303960" cy="3536984"/>
          </a:xfrm>
          <a:prstGeom prst="rect">
            <a:avLst/>
          </a:prstGeom>
          <a:noFill/>
        </p:spPr>
      </p:pic>
      <p:pic>
        <p:nvPicPr>
          <p:cNvPr id="51204" name="Picture 4" descr="C:\Users\Пользователь\Desktop\1357052718_gl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169517"/>
            <a:ext cx="3600400" cy="3499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ПОСЛЕДОВАТЕЛЬНОСТЬ ИЗГОТОВЛЕНИЯ</a:t>
            </a:r>
            <a:endParaRPr lang="ru-RU" dirty="0"/>
          </a:p>
        </p:txBody>
      </p:sp>
      <p:pic>
        <p:nvPicPr>
          <p:cNvPr id="1026" name="Picture 2" descr="F:\ВАРИАНТЫ ПРОЕКТОВ\ЗАЙКА платочная вязка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7831" y="1447800"/>
            <a:ext cx="7453888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r>
              <a:rPr lang="ru-RU" dirty="0" smtClean="0"/>
              <a:t>ВЯЗКА ПЛАТОЧНАЯ</a:t>
            </a:r>
            <a:endParaRPr lang="ru-RU" dirty="0"/>
          </a:p>
        </p:txBody>
      </p:sp>
      <p:pic>
        <p:nvPicPr>
          <p:cNvPr id="45058" name="Picture 2" descr="F:\ВАРИАНТЫ ПРОЕКТОВ\ЗАЙКА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96952"/>
            <a:ext cx="3805490" cy="35283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9632" y="908720"/>
            <a:ext cx="7596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Связать образец 10х10 см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Прочной нитью, в цвет образца,    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  прошить через середины 3-х сторон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988840"/>
            <a:ext cx="83371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квадрата швом вперёд иголку 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C:\Users\Пользователь\Desktop\ЗАЙКА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564904"/>
            <a:ext cx="7596655" cy="3600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71600" y="404664"/>
            <a:ext cx="766440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Стянуть концы нити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Образовавшееся углубление набить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синтепоном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заяц\ЗАЙКА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852936"/>
            <a:ext cx="7272808" cy="349021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548680"/>
            <a:ext cx="751430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Сформировать голову и шею</a:t>
            </a:r>
          </a:p>
          <a:p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Обмотать концы ниток вокруг шеи и 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    завязать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TrainingPresentation</Template>
  <TotalTime>0</TotalTime>
  <Words>382</Words>
  <Application>Microsoft Office PowerPoint</Application>
  <PresentationFormat>Экран (4:3)</PresentationFormat>
  <Paragraphs>87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TrainingPresentation</vt:lpstr>
      <vt:lpstr>Выполнение изделий из образцов в технике вязания  спицами.</vt:lpstr>
      <vt:lpstr>Цель: повысить мотивацию при вязании образцов спицами </vt:lpstr>
      <vt:lpstr>Давайте вспомним:</vt:lpstr>
      <vt:lpstr>Мы тоже так сможем:</vt:lpstr>
      <vt:lpstr>А пока,</vt:lpstr>
      <vt:lpstr>ПОСЛЕДОВАТЕЛЬНОСТЬ ИЗГОТОВЛЕНИЯ</vt:lpstr>
      <vt:lpstr>ВЯЗКА ПЛАТОЧНАЯ</vt:lpstr>
      <vt:lpstr>Слайд 8</vt:lpstr>
      <vt:lpstr>Слайд 9</vt:lpstr>
      <vt:lpstr>Слайд 10</vt:lpstr>
      <vt:lpstr>Слайд 11</vt:lpstr>
      <vt:lpstr>Слайд 12</vt:lpstr>
      <vt:lpstr>А из образцов чулочной вязки можно сделать вот таких котят:</vt:lpstr>
      <vt:lpstr>Слайд 14</vt:lpstr>
      <vt:lpstr>Слайд 15</vt:lpstr>
      <vt:lpstr>Слайд 16</vt:lpstr>
      <vt:lpstr>Слайд 17</vt:lpstr>
      <vt:lpstr>Слайд 18</vt:lpstr>
      <vt:lpstr>Слайд 19</vt:lpstr>
      <vt:lpstr>Котёнок готов         </vt:lpstr>
      <vt:lpstr>Закрепление материала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2013-09-10T18:48:07Z</dcterms:created>
  <dcterms:modified xsi:type="dcterms:W3CDTF">2013-09-19T15:59:54Z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