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-24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78F30-A8A0-48F9-89FC-127A62B8C1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921C-8049-46F7-B555-CE3F53E5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а №1 Кибальниченко Г.Н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2013-09-12T16:03:28Z</dcterms:created>
  <dcterms:modified xsi:type="dcterms:W3CDTF">2013-09-12T16:10:23Z</dcterms:modified>
</cp:coreProperties>
</file>