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7" r:id="rId2"/>
    <p:sldId id="261" r:id="rId3"/>
    <p:sldId id="263" r:id="rId4"/>
    <p:sldId id="276" r:id="rId5"/>
    <p:sldId id="275" r:id="rId6"/>
    <p:sldId id="274" r:id="rId7"/>
    <p:sldId id="278" r:id="rId8"/>
    <p:sldId id="279" r:id="rId9"/>
    <p:sldId id="280" r:id="rId10"/>
    <p:sldId id="281" r:id="rId11"/>
    <p:sldId id="282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D63699-2B9E-465A-B901-EA2026591444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64072-C2FA-4FF5-9CB1-B7F9E2AD7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93A3-9F19-44F6-A471-046B65941B58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5BD5-C460-4D2E-BF66-A4BB93EBB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681D-8146-4ED0-A6E4-2DD097EB7BC6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CF56-6864-4BD3-ACF2-90661FE3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F7CD-71A3-45A7-9F19-E659A6076298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1279-67A6-4CD7-B8AE-D128991E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78B5-2B84-4C61-9063-63A489DC9078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AB06-A422-4C4C-BF75-823299F4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5A40-DB7E-4F4C-B4A6-3321E39855ED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38AD-41CF-4F9B-9717-0D93BF75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A453-68DD-480E-94D5-45D4A407B4B4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4B87-2EDE-4298-BF8A-2FD8D9774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BEA9-38F6-4128-9652-99C8A1D04AAB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5B4A-D81E-4F82-B610-43CBAA96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C68F-30D5-43FC-9DFF-8E0158FB3F7A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8528-7E2B-4C39-8848-9B3DFB80C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4FD7-6162-473D-BFF6-0D90B5C302DA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126E-098F-42D4-8804-54FC83E08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7838-161B-4ABC-8A00-8E5E3C9D0F64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6A0D-F656-4207-BA3D-7FA6EBA2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D704-2117-4540-B00B-14B04DF5EC40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E8FF-0AC0-43F6-908F-7AFC2A70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563E-2DD9-4664-A9D4-49046C0AD20C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AF87-FE98-42BE-A2B0-82E46E989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2A2D41-F543-433D-BE7C-5942E78E4850}" type="datetime1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A2203-5BCF-40DE-A2AD-7E0360C1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uzelok.ru/editor1/uroki/ris_2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11188" y="1989138"/>
            <a:ext cx="82804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5397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ktau"/>
              </a:rPr>
              <a:t>ВЫШИВКА</a:t>
            </a:r>
          </a:p>
        </p:txBody>
      </p:sp>
      <p:sp>
        <p:nvSpPr>
          <p:cNvPr id="2055" name="Rectangle 7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963613" y="1698625"/>
            <a:ext cx="7493000" cy="45386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Вышивка – способ украшения одежды и предметов интерьера узорами, выполненными цветными нитками.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Выполнила Грехова Наталья Николаевна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учитель технологии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МКОУ Данутинская СОШ</a:t>
            </a:r>
          </a:p>
        </p:txBody>
      </p:sp>
      <p:pic>
        <p:nvPicPr>
          <p:cNvPr id="15363" name="Picture 4" descr="IMG_0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6400800" cy="1817688"/>
          </a:xfrm>
          <a:prstGeom prst="rect">
            <a:avLst/>
          </a:prstGeom>
          <a:noFill/>
          <a:ln w="98425">
            <a:pattFill prst="sphere">
              <a:fgClr>
                <a:srgbClr val="FFCC00"/>
              </a:fgClr>
              <a:bgClr>
                <a:srgbClr val="800000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folHlink"/>
                </a:solidFill>
              </a:rPr>
              <a:t>Середину крупных листьев и мелкие листочки вышивают швом «козлик»</a:t>
            </a:r>
            <a:r>
              <a:rPr lang="ru-RU" sz="4000" smtClean="0"/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965825" y="442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248150" y="364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24937" name="Picture 9" descr="Вышивка гладью - Владимирские ш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8527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10" descr="Вышивка гладью - Владимирские ш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08275"/>
            <a:ext cx="302418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658813" cy="654050"/>
          </a:xfrm>
          <a:prstGeom prst="actionButtonHome">
            <a:avLst/>
          </a:prstGeom>
          <a:solidFill>
            <a:srgbClr val="FFFF66"/>
          </a:solidFill>
          <a:ln w="9525">
            <a:solidFill>
              <a:srgbClr val="FFD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Monotype Corsiva" pitchFamily="66" charset="0"/>
              </a:rPr>
              <a:t>Образная система орнаментации владимирской вышивки не только отразила мировоззрение периода становления русской культуры, но также органично вошла в современную систему духовных ценности.</a:t>
            </a:r>
            <a:br>
              <a:rPr lang="ru-RU" sz="2400" b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2" name="Picture 3" descr="C:\Мама\владимирский верхошов\рисунки к уроку\сканирование00012.bmp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8280400" cy="4895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800000"/>
                </a:solidFill>
                <a:latin typeface="Monotype Corsiva" pitchFamily="66" charset="0"/>
              </a:rPr>
              <a:t>Работы владимирских вышивальщиц в экспозиции музея хрусталя, лаковой миниатюры и вышивки города Владимира</a:t>
            </a:r>
            <a:r>
              <a:rPr lang="ru-RU" sz="4000" b="1" smtClean="0">
                <a:solidFill>
                  <a:srgbClr val="800000"/>
                </a:solidFill>
              </a:rPr>
              <a:t/>
            </a:r>
            <a:br>
              <a:rPr lang="ru-RU" sz="4000" b="1" smtClean="0">
                <a:solidFill>
                  <a:srgbClr val="800000"/>
                </a:solidFill>
              </a:rPr>
            </a:br>
            <a:endParaRPr lang="ru-RU" sz="4000" b="1" smtClean="0">
              <a:solidFill>
                <a:srgbClr val="800000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idx="1"/>
          </p:nvPr>
        </p:nvGraphicFramePr>
        <p:xfrm>
          <a:off x="1476375" y="1196975"/>
          <a:ext cx="6335713" cy="4929188"/>
        </p:xfrm>
        <a:graphic>
          <a:graphicData uri="http://schemas.openxmlformats.org/presentationml/2006/ole">
            <p:oleObj spid="_x0000_s31748" name="Photo Editor Photo" r:id="rId3" imgW="7028571" imgH="5706272" progId="">
              <p:embed/>
            </p:oleObj>
          </a:graphicData>
        </a:graphic>
      </p:graphicFrame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Вышивала мама, вышивала,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создавая счастье и уют.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Вечерами так она певала,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как теперь, пожалуй, не поют.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Бегает проворная иголка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и мелькает розовая нить.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Вышивала мама долго- долго,</a:t>
            </a:r>
            <a:b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Monotype Corsiva" pitchFamily="66" charset="0"/>
              </a:rPr>
              <a:t>в песню душу силилась вложить.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smtClean="0"/>
              <a:t>Приложение </a:t>
            </a:r>
            <a:r>
              <a:rPr lang="en-US" sz="1600" dirty="0" smtClean="0"/>
              <a:t>5</a:t>
            </a:r>
            <a:endParaRPr lang="ru-RU" sz="1600" dirty="0"/>
          </a:p>
        </p:txBody>
      </p:sp>
      <p:pic>
        <p:nvPicPr>
          <p:cNvPr id="16389" name="Picture 2" descr="C:\Мама\владимирский верхошов\рисунки к уроку\р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636838"/>
            <a:ext cx="33385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714500"/>
          </a:xfrm>
        </p:spPr>
        <p:txBody>
          <a:bodyPr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ru-RU" sz="1800" b="1" smtClean="0">
                <a:solidFill>
                  <a:srgbClr val="000066"/>
                </a:solidFill>
                <a:latin typeface="Monotype Corsiva" pitchFamily="66" charset="0"/>
              </a:rPr>
              <a:t>Вышивка – один из старинных видов рукоделия, который до сих пор считается самым распространённым и любимым всеми. Искусство вышивания имеет многовековую историю, оно широко распространено у всех народов нашей Родины. Каждый народ в зависимости от местных условий и окружающей природы, особенностей быта, обычаев создавал свои приёмы вышивки, мотивы узоров и композиции. </a:t>
            </a:r>
            <a:br>
              <a:rPr lang="ru-RU" sz="1800" b="1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ru-RU" sz="1800" b="1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smtClean="0"/>
              <a:t>Приложение </a:t>
            </a:r>
            <a:r>
              <a:rPr lang="en-US" sz="1600" dirty="0" smtClean="0"/>
              <a:t>6</a:t>
            </a:r>
            <a:endParaRPr lang="ru-RU" sz="1600" dirty="0"/>
          </a:p>
        </p:txBody>
      </p:sp>
      <p:pic>
        <p:nvPicPr>
          <p:cNvPr id="17411" name="Picture 3" descr="C:\Мама\владимирский верхошов\рисунки к уроку\изображение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6769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Творчеству во все века и годы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человек учился у природы.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Ведь она и мастер и мудрец,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для искусства высший образец.</a:t>
            </a:r>
          </a:p>
        </p:txBody>
      </p:sp>
      <p:pic>
        <p:nvPicPr>
          <p:cNvPr id="18436" name="Содержимое 5" descr="изображение0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89138"/>
            <a:ext cx="62658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6048375"/>
          </a:xfrm>
        </p:spPr>
        <p:txBody>
          <a:bodyPr/>
          <a:lstStyle/>
          <a:p>
            <a:pPr marL="0" indent="36195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ИСТОРИЧЕСКАЯ СПРАВКА.</a:t>
            </a:r>
            <a:r>
              <a:rPr lang="ru-RU" sz="20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marL="0" indent="36195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smtClean="0">
                <a:solidFill>
                  <a:srgbClr val="000000"/>
                </a:solidFill>
              </a:rPr>
              <a:t>Бытование вышивки на Владимирской земле отмечено не одним десятком веков. Вышитые изделия, найденные на территории Владимиро-Суздальского княжества XI - начала XII века в захоронениях сельского населения, характеризуют развитое декоративно-прикладное искусство. </a:t>
            </a:r>
            <a:br>
              <a:rPr lang="ru-RU" sz="2000" b="1" smtClean="0">
                <a:solidFill>
                  <a:srgbClr val="000000"/>
                </a:solidFill>
              </a:rPr>
            </a:br>
            <a:r>
              <a:rPr lang="ru-RU" sz="2000" b="1" smtClean="0">
                <a:solidFill>
                  <a:srgbClr val="000000"/>
                </a:solidFill>
              </a:rPr>
              <a:t>      Фрагменты тканей, сохранившие древнюю вышивку, позволяют восстановить фактуру нитей и особенности орнамента. Установлено, что вышивки выполнялись в основном шелковыми и золотыми нитями по шелку, который служил для отделки праздничного костюма, обшивки ворота или накладного воротника. Золоченые или серебряные нити, скрученные с льняной основной нитью, служили различным техникам вышивки. </a:t>
            </a:r>
            <a:br>
              <a:rPr lang="ru-RU" sz="2000" b="1" smtClean="0">
                <a:solidFill>
                  <a:srgbClr val="000000"/>
                </a:solidFill>
              </a:rPr>
            </a:br>
            <a:r>
              <a:rPr lang="ru-RU" sz="2000" b="1" smtClean="0">
                <a:solidFill>
                  <a:srgbClr val="000000"/>
                </a:solidFill>
              </a:rPr>
              <a:t>      Гладь в старинных золотошитых изделиях выполнялась так, что лицевые нити образовывали плотные стежки. Позже золотая вышивка выполнялась техникой "в прикреп", когда нити прикрепляются к ткани при помощи шелка, что позволяет сохранить целостность основного изделия без проколов жесткой золоченой или серебряной проволокой. Вероятно, именно эта техника легла в основу "владимирского шва" или "верхошва", в котором крупными стежками застилается лишь лицевая сторона орнамента. </a:t>
            </a:r>
            <a:br>
              <a:rPr lang="ru-RU" sz="2000" b="1" smtClean="0">
                <a:solidFill>
                  <a:srgbClr val="000000"/>
                </a:solidFill>
              </a:rPr>
            </a:br>
            <a:r>
              <a:rPr lang="ru-RU" sz="2000" b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000" b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45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1008063" cy="215900"/>
          </a:xfrm>
          <a:prstGeom prst="actionButtonForwardNex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FF0000"/>
                </a:solidFill>
              </a:rPr>
              <a:t>Особенности характерные для Владимирской вышивки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Владимирские швы - это декоративная вышивка крупными стежками односторонней глади (гладь-верхошов).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Выполняют её </a:t>
            </a:r>
            <a:r>
              <a:rPr lang="ru-RU" sz="2400" b="1" smtClean="0"/>
              <a:t>толстыми цветными нитями</a:t>
            </a:r>
            <a:r>
              <a:rPr lang="ru-RU" sz="2400" smtClean="0"/>
              <a:t> - мулине в 6 - 12 нитей (самые мелкие элементы - в 3 нити) на плотных тканях: полотне, бортовке, сукне и т.д.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Основной цвет этих вышивок</a:t>
            </a:r>
            <a:r>
              <a:rPr lang="ru-RU" sz="2400" smtClean="0"/>
              <a:t> - красный, с небольшим добавлением синего, зелёного, жёлтого. Благодаря тому, что каждый цвет даётся не одного, а нескольких тонов достигается гармоничный колорит, не смотря на сочетание в общем сильных и ярких цветов. Чтобы вышивка выглядела красивой и гармоничной не рекомендуется использовать в одной работе синий и зелёный цвета.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333375"/>
            <a:ext cx="8351837" cy="59753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2800" b="1" smtClean="0">
              <a:solidFill>
                <a:schemeClr val="bg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2800" b="1" smtClean="0">
              <a:solidFill>
                <a:schemeClr val="bg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Односторонняя гладь, вышитая глухим свободным швом («верхошов») - особенность этого шва в том, что стежки ложатся почти целиком на лицевой стороне, сплошь закрывая нужные места узора, а на изнанке захватываются лишь несколько нитей ткани. Верхошов широко применяется в т. наз. </a:t>
            </a:r>
            <a:r>
              <a:rPr lang="ru-RU" sz="2800" b="1" i="1" smtClean="0"/>
              <a:t>владимирских швах</a:t>
            </a:r>
            <a:r>
              <a:rPr lang="ru-RU" sz="2800" b="1" smtClean="0"/>
              <a:t>, которыми вышивают крупный растительный орнамент на подушках, скатертях, дорожках и т. д. </a:t>
            </a:r>
            <a:r>
              <a:rPr lang="ru-RU" sz="2800" b="1" i="1" smtClean="0"/>
              <a:t>Листья растений вышиваются гладью, стебли—стебельчатым швом, серединки цветов заполняются различными сетками.</a:t>
            </a:r>
            <a:r>
              <a:rPr lang="ru-RU" sz="2800" b="1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1506" name="WordArt 7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353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Владимирская вышивка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ru-RU" smtClean="0"/>
              <a:t>На лицевой стороне ткани получается основной рисунок, а с изнанки стежки образуют пунктир по контуру узора</a:t>
            </a:r>
          </a:p>
        </p:txBody>
      </p:sp>
      <p:pic>
        <p:nvPicPr>
          <p:cNvPr id="90115" name="Picture 3" descr="Верхошов - www.tambour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66" r="63232"/>
          <a:stretch>
            <a:fillRect/>
          </a:stretch>
        </p:blipFill>
        <p:spPr bwMode="auto">
          <a:xfrm>
            <a:off x="1547813" y="2420938"/>
            <a:ext cx="18002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Верхошов - www.tambour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9" r="47401"/>
          <a:stretch>
            <a:fillRect/>
          </a:stretch>
        </p:blipFill>
        <p:spPr bwMode="auto">
          <a:xfrm>
            <a:off x="5724525" y="2349500"/>
            <a:ext cx="17986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uzelok.ru/editor1/uroki/ris_2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492500" y="3644900"/>
            <a:ext cx="30972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1117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Сетку прикрепляют к ткани разными приёмами: крестиком, стежком, лапкой (3 стежка). При этом соблюдайте определённую последовательность. Сначала выполняйте все стежки сетки в одном направлении, например, вертикальном, затем все горизонтальные, последовательно закрепляя каждый новый стежок в местах пересечения его с вертикальными стежками. На рисунке первый горизонтальный стежок сделан справа налево, а обратным движением иглы с рабочей ниткой выполнены прикрепки в виде крестиков. Верхние стежки прикрепок-крестиков должны быть в одном направлении.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397500" y="563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549</Words>
  <Application>Microsoft Office PowerPoint</Application>
  <PresentationFormat>Экран (4:3)</PresentationFormat>
  <Paragraphs>25</Paragraphs>
  <Slides>12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Photo Editor Photo</vt:lpstr>
      <vt:lpstr>Слайд 1</vt:lpstr>
      <vt:lpstr>Вышивала мама, вышивала, создавая счастье и уют. Вечерами так она певала, как теперь, пожалуй, не поют. Бегает проворная иголка и мелькает розовая нить. Вышивала мама долго- долго, в песню душу силилась вложить.</vt:lpstr>
      <vt:lpstr> Вышивка – один из старинных видов рукоделия, который до сих пор считается самым распространённым и любимым всеми. Искусство вышивания имеет многовековую историю, оно широко распространено у всех народов нашей Родины. Каждый народ в зависимости от местных условий и окружающей природы, особенностей быта, обычаев создавал свои приёмы вышивки, мотивы узоров и композиции.  </vt:lpstr>
      <vt:lpstr>Творчеству во все века и годы человек учился у природы. Ведь она и мастер и мудрец, для искусства высший образец.</vt:lpstr>
      <vt:lpstr>Слайд 5</vt:lpstr>
      <vt:lpstr>Особенности характерные для Владимирской вышивки</vt:lpstr>
      <vt:lpstr>Слайд 7</vt:lpstr>
      <vt:lpstr>Слайд 8</vt:lpstr>
      <vt:lpstr>Слайд 9</vt:lpstr>
      <vt:lpstr>Середину крупных листьев и мелкие листочки вышивают швом «козлик» </vt:lpstr>
      <vt:lpstr>Образная система орнаментации владимирской вышивки не только отразила мировоззрение периода становления русской культуры, но также органично вошла в современную систему духовных ценности. </vt:lpstr>
      <vt:lpstr>Работы владимирских вышивальщиц в экспозиции музея хрусталя, лаковой миниатюры и вышивки города Владимира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75</cp:revision>
  <dcterms:created xsi:type="dcterms:W3CDTF">2010-01-03T16:19:52Z</dcterms:created>
  <dcterms:modified xsi:type="dcterms:W3CDTF">2013-09-03T19:42:46Z</dcterms:modified>
</cp:coreProperties>
</file>