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2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6" r:id="rId11"/>
    <p:sldId id="285" r:id="rId12"/>
    <p:sldId id="284" r:id="rId13"/>
    <p:sldId id="287" r:id="rId14"/>
    <p:sldId id="288" r:id="rId15"/>
    <p:sldId id="289" r:id="rId16"/>
    <p:sldId id="295" r:id="rId17"/>
    <p:sldId id="294" r:id="rId18"/>
    <p:sldId id="293" r:id="rId19"/>
    <p:sldId id="292" r:id="rId20"/>
    <p:sldId id="291" r:id="rId21"/>
    <p:sldId id="290" r:id="rId22"/>
    <p:sldId id="296" r:id="rId23"/>
    <p:sldId id="29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698C-B787-45DC-8358-D35D1C921CE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1C26-BC8B-47CE-AA80-100AD8CA32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698C-B787-45DC-8358-D35D1C921CE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1C26-BC8B-47CE-AA80-100AD8CA3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698C-B787-45DC-8358-D35D1C921CE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1C26-BC8B-47CE-AA80-100AD8CA3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698C-B787-45DC-8358-D35D1C921CE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1C26-BC8B-47CE-AA80-100AD8CA3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698C-B787-45DC-8358-D35D1C921CE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1C26-BC8B-47CE-AA80-100AD8CA32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698C-B787-45DC-8358-D35D1C921CE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1C26-BC8B-47CE-AA80-100AD8CA3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698C-B787-45DC-8358-D35D1C921CE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1C26-BC8B-47CE-AA80-100AD8CA3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698C-B787-45DC-8358-D35D1C921CE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1C26-BC8B-47CE-AA80-100AD8CA3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698C-B787-45DC-8358-D35D1C921CE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1C26-BC8B-47CE-AA80-100AD8CA3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698C-B787-45DC-8358-D35D1C921CE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1C26-BC8B-47CE-AA80-100AD8CA32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698C-B787-45DC-8358-D35D1C921CE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8B1C26-BC8B-47CE-AA80-100AD8CA32A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D2698C-B787-45DC-8358-D35D1C921CEA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8B1C26-BC8B-47CE-AA80-100AD8CA32A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576914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3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АПРЕЛЯ – </a:t>
            </a:r>
            <a:endParaRPr lang="ru-RU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31327" y="5445224"/>
            <a:ext cx="531267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b="1" cap="all" dirty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ДЕНЬ</a:t>
            </a:r>
            <a:r>
              <a:rPr lang="ru-RU" sz="4800" b="1" cap="all" dirty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6600" b="1" cap="all" dirty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ПТИЦ</a:t>
            </a:r>
          </a:p>
        </p:txBody>
      </p:sp>
      <p:pic>
        <p:nvPicPr>
          <p:cNvPr id="1026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603" y="0"/>
            <a:ext cx="3664397" cy="47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4088"/>
            <a:ext cx="3707904" cy="46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4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383" y="5589240"/>
            <a:ext cx="4605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Орел-беркут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771" y="260648"/>
            <a:ext cx="88916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Редкие птицы Самарской области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Безымянный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11661" y="1030090"/>
            <a:ext cx="6012667" cy="463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4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7354" y="5589240"/>
            <a:ext cx="6089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Орел-могильник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771" y="260648"/>
            <a:ext cx="88916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Редкие птицы Самарской области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10" y="1030089"/>
            <a:ext cx="6142740" cy="475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25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5146" y="5589240"/>
            <a:ext cx="2293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Скопа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771" y="260648"/>
            <a:ext cx="88916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Редкие птицы Самарской области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72" y="1030089"/>
            <a:ext cx="6278572" cy="473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5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80596" y="5589240"/>
            <a:ext cx="2982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Стрепет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771" y="260648"/>
            <a:ext cx="88916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Редкие птицы Самарской области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2" y="1030089"/>
            <a:ext cx="6745114" cy="481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41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7995" y="5589240"/>
            <a:ext cx="4668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Черный аист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771" y="260648"/>
            <a:ext cx="88916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Редкие птицы Самарской области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532" y="1030089"/>
            <a:ext cx="6422819" cy="473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69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539" y="116632"/>
            <a:ext cx="88229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Интересные факты о птицах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5805264"/>
            <a:ext cx="6820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Розовый фламинго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1" y="980728"/>
            <a:ext cx="6947135" cy="494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696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539" y="116632"/>
            <a:ext cx="88229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Интересные факты о птицах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8715" y="5733256"/>
            <a:ext cx="266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Гоацин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" y="873543"/>
            <a:ext cx="6412695" cy="461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279" y="2348880"/>
            <a:ext cx="3187332" cy="352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951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539" y="116632"/>
            <a:ext cx="88229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Интересные факты о птицах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8888" y="5934670"/>
            <a:ext cx="3266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Колибри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37" y="980325"/>
            <a:ext cx="5617175" cy="410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100facts.ru/wp-content/uploads/2012/07/c3b37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71050"/>
            <a:ext cx="3960440" cy="2963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0099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539" y="116632"/>
            <a:ext cx="88229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Интересные факты о птицах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63888" y="5805264"/>
            <a:ext cx="2324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Чайка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51" y="1052735"/>
            <a:ext cx="5919703" cy="492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181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539" y="116632"/>
            <a:ext cx="88229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Интересные факты о птицах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1840" y="5805264"/>
            <a:ext cx="3179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Воробей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50" y="973591"/>
            <a:ext cx="658290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47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37913" y="188640"/>
            <a:ext cx="6152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Черный стриж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6199" y="5654824"/>
            <a:ext cx="6735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Птица года - 2014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64" y="1253932"/>
            <a:ext cx="6515093" cy="44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68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539" y="116632"/>
            <a:ext cx="88229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Интересные факты о птицах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5020" y="5934670"/>
            <a:ext cx="3792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Альбатрос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7" y="824518"/>
            <a:ext cx="6619541" cy="511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255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539" y="116632"/>
            <a:ext cx="88229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Интересные факты о птицах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8832" y="5909423"/>
            <a:ext cx="2680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Питаху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74883"/>
            <a:ext cx="4608512" cy="530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098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539" y="116632"/>
            <a:ext cx="88229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Интересные факты о птицах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66810" y="5909423"/>
            <a:ext cx="2464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Дрофа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04" y="908720"/>
            <a:ext cx="6124440" cy="50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881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539" y="116632"/>
            <a:ext cx="88229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Интересные факты о птицах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55430" y="5909423"/>
            <a:ext cx="3886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Лирохвост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59084"/>
            <a:ext cx="6264696" cy="499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4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9343" y="5589240"/>
            <a:ext cx="6765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Бескрылая гагарка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686" y="260648"/>
            <a:ext cx="5793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Вымершие птицы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83" y="1183978"/>
            <a:ext cx="7145279" cy="454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87218" y="5589240"/>
            <a:ext cx="2369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Дронт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686" y="260648"/>
            <a:ext cx="5793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Вымершие птицы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798"/>
            <a:ext cx="4860032" cy="396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9" y="1628798"/>
            <a:ext cx="4262191" cy="396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21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3271" y="5589240"/>
            <a:ext cx="8277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Странствующий голубь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686" y="260648"/>
            <a:ext cx="5793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Вымершие птицы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5" y="1595213"/>
            <a:ext cx="3180562" cy="413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985" y="1595213"/>
            <a:ext cx="5603207" cy="413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6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9671" y="5589240"/>
            <a:ext cx="7904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Каролинский попугай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686" y="260648"/>
            <a:ext cx="5793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Вымершие птицы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406" y="1183978"/>
            <a:ext cx="6210946" cy="45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4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5227" y="5589240"/>
            <a:ext cx="6173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Орлан-белохвост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771" y="260648"/>
            <a:ext cx="88916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Редкие птицы Самарской области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52" y="1030090"/>
            <a:ext cx="6879623" cy="472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74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38962" y="5589240"/>
            <a:ext cx="4866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Сокол-сапсан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771" y="260648"/>
            <a:ext cx="88916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Редкие птицы Самарской области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22" y="1030089"/>
            <a:ext cx="6470638" cy="48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39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3245" y="5589240"/>
            <a:ext cx="5417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Сокол-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балобан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771" y="260648"/>
            <a:ext cx="88916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Редкие птицы Самарской области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188" y="1030090"/>
            <a:ext cx="6226147" cy="466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9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585</TotalTime>
  <Words>113</Words>
  <Application>Microsoft Office PowerPoint</Application>
  <PresentationFormat>Экран (4:3)</PresentationFormat>
  <Paragraphs>46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45</cp:revision>
  <dcterms:created xsi:type="dcterms:W3CDTF">2014-03-30T17:45:13Z</dcterms:created>
  <dcterms:modified xsi:type="dcterms:W3CDTF">2014-07-18T16:24:11Z</dcterms:modified>
</cp:coreProperties>
</file>