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6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Documents and Settings\Bib\Рабочий стол\Новая папка (2)\SAM_04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7286676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2</cp:revision>
  <dcterms:modified xsi:type="dcterms:W3CDTF">2013-08-21T02:56:31Z</dcterms:modified>
</cp:coreProperties>
</file>