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64" r:id="rId2"/>
    <p:sldId id="265" r:id="rId3"/>
    <p:sldId id="284" r:id="rId4"/>
    <p:sldId id="267" r:id="rId5"/>
    <p:sldId id="268" r:id="rId6"/>
    <p:sldId id="270" r:id="rId7"/>
    <p:sldId id="271" r:id="rId8"/>
    <p:sldId id="272" r:id="rId9"/>
    <p:sldId id="273" r:id="rId10"/>
    <p:sldId id="278" r:id="rId11"/>
    <p:sldId id="282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73" d="100"/>
          <a:sy n="73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80F74-CA2A-41DE-B5A2-A63288497A3D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5BCF9-AEF0-4B0B-98C6-D5AC1D978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1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6F5E03C-C700-4F5D-B23E-81878E057B0E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30BA967-B548-47A2-BAAF-AABDE4AAEB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7422"/>
            <a:ext cx="75608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Ход военных действий </a:t>
            </a:r>
          </a:p>
          <a:p>
            <a:endParaRPr lang="ru-RU" dirty="0"/>
          </a:p>
          <a:p>
            <a:pPr algn="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20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октября 1853 г. - Николай I подписал Манифест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начале войны с Турцией</a:t>
            </a:r>
            <a:r>
              <a:rPr lang="ru-RU" i="1" dirty="0">
                <a:solidFill>
                  <a:srgbClr val="0070C0"/>
                </a:solidFill>
              </a:rPr>
              <a:t>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Первый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этап войны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(ноябрь 1853 - апрель 1854)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русско-турецкие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военные действия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Основное событие первого этапа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Синопское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сражение (ноябрь 1853 г.)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854" y="3284984"/>
            <a:ext cx="345349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384376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943" y="2996952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Суровым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тяжелейшим испытанием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севастопольцев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моряков Черноморского флота стала Великая Отечественная война 1941 - 1945 гг. Севастополь в числе первых городов СССР 22 июня 1941 г. в 3 часа 15 минут подвергся налету фашистской авиации. 30 октября 1941 г. началась героическая оборона Севастополя, которая продолжалась 250 дней - до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июля 1942 г. С первых боев до последних дней обороны защитники города проявляли самоотверженность, беспримерную стойкость и героизм.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9 мая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1944 г. Севастополь — город русской боевой славы — был освобожден. 30 июня 1945 года, Крымская АССР была преобразована в Крымскую область в составе РСФСР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673513"/>
            <a:ext cx="3519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«Легендарный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Севастополь,</a:t>
            </a:r>
          </a:p>
          <a:p>
            <a:pPr algn="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Неприступный для врагов,</a:t>
            </a:r>
          </a:p>
          <a:p>
            <a:pPr algn="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Севастополь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Севастополь -</a:t>
            </a:r>
          </a:p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Гордость русских моряков»</a:t>
            </a:r>
          </a:p>
          <a:p>
            <a:pPr algn="r"/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П. Градов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243" y="62068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Севастополь в годы Великой Отечественной войны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0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657451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Художник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Александр Александрович Дейнека в 1942 году вернулся с фронта. И на одном дыхании, движимый ненавистью к врагу, пришедшему завоевать его любимый город, написал картину "Оборона Севастополя". Рушатся здания, небо в дыму пожарищ, грохочет ад войны. Моряки сошлись в рукопашной схватке. Сколько силы и ярости в моряке, бросающим связку гранат. Картина передают наивысший предел человеческих сил, героическую борьбу, свидетелем которой был каждый камень города героя.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095413" cy="308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3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988840"/>
            <a:ext cx="453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февраля 1954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года решением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генсека КПСС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Хрущева,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Президиум Верховного Совета СССР, «учитывая общность экономики, территориальную близость и тесные хозяйственные и культурные связи между Крымской областью и Украинской ССР», издал указ о передаче Крыма в состав Украины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Крым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переводится из юрисдикции Российской Федерации (РСФСР) под юрисдикцию УССР и становится областью в составе Украины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963" y="1449169"/>
            <a:ext cx="2030862" cy="230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7484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Передача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Крыма Украинской ССР в 1954 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251" y="3861048"/>
            <a:ext cx="204857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8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1676" y="1291338"/>
            <a:ext cx="3742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1991 г. - "путч"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Москве.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Развал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Советского Союза;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Крым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становится Автономной Республикой в составе Украины,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Большая Ялта - летней политической столицей Украины и стран Причерноморского региона.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Крыму собираются видные украинские и зарубежных политики и эксперты.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 2013 году богатая крымская история и уникальная крымская природа превращают Крым в курортный центр стран восточной Европы. Сюда ежегодно приезжают 6 млн. туристов.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52427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</a:rPr>
              <a:t>Распад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СССР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4321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49" y="4083968"/>
            <a:ext cx="3432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8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</a:rPr>
              <a:t>2014 год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открывает новую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страницу </a:t>
            </a:r>
            <a:br>
              <a:rPr lang="ru-RU" sz="2800" dirty="0">
                <a:solidFill>
                  <a:srgbClr val="002060"/>
                </a:solidFill>
                <a:latin typeface="+mj-lt"/>
              </a:rPr>
            </a:br>
            <a:r>
              <a:rPr lang="ru-RU" sz="2800" dirty="0">
                <a:solidFill>
                  <a:srgbClr val="002060"/>
                </a:solidFill>
                <a:latin typeface="+mj-lt"/>
              </a:rPr>
              <a:t>в истории Крыма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94" y="1700808"/>
            <a:ext cx="4453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16 марта 2014 г. прошёл референдум о статусе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Крыма. 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референдуме приняло участие 83 % граждан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Крыма. 97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% проголосовало «за воссоединение Крыма с Россией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21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марта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2014 г. президент В. Путин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подписал закон о ратификации договора о присоединении Крыма и Севастополя к России и федеральный конституционный закон о процедуре их вхождения в состав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России.</a:t>
            </a:r>
            <a:endParaRPr lang="ru-RU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Говоря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российско - украинских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отношениях, нельзя не упомянуть о глубочайших духовных и культурных связях народов наших стран. Оба наши народа вышли из одного «исторического дома» - Киевской Руси, на протяжении столетий они делали общую судьбу.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01295"/>
            <a:ext cx="21894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0689" y="4795611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Федеральный закон «О ратификации Договора между Российской Федерацией и Республикой Крым о принятии в Российскую Федерацию Республики Крым и образовании в составе Российской Федерации новых субъектов»</a:t>
            </a:r>
          </a:p>
        </p:txBody>
      </p:sp>
    </p:spTree>
    <p:extLst>
      <p:ext uri="{BB962C8B-B14F-4D97-AF65-F5344CB8AC3E}">
        <p14:creationId xmlns:p14="http://schemas.microsoft.com/office/powerpoint/2010/main" val="19663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56084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dirty="0" err="1" smtClean="0">
                <a:solidFill>
                  <a:srgbClr val="002060"/>
                </a:solidFill>
              </a:rPr>
              <a:t>Синопское</a:t>
            </a:r>
            <a:r>
              <a:rPr lang="ru-RU" sz="3100" dirty="0" smtClean="0">
                <a:solidFill>
                  <a:srgbClr val="002060"/>
                </a:solidFill>
              </a:rPr>
              <a:t> сражение золотыми </a:t>
            </a:r>
            <a:r>
              <a:rPr lang="ru-RU" sz="3100" dirty="0">
                <a:solidFill>
                  <a:srgbClr val="002060"/>
                </a:solidFill>
              </a:rPr>
              <a:t>буквами вписан в ис­торию российского </a:t>
            </a:r>
            <a:r>
              <a:rPr lang="ru-RU" sz="3100" dirty="0" smtClean="0">
                <a:solidFill>
                  <a:srgbClr val="002060"/>
                </a:solidFill>
              </a:rPr>
              <a:t>флота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И. Айвазовский &quot;Синопский б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81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9812" y="4795043"/>
            <a:ext cx="270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И.Айвазовский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Синопский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бой»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9269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результате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Синопского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сражения  русским Черноморским флотом  под командованием адмирала Нахимова была разгромлена турецкая эскадра. Турецкий флот был разгромлен в течение нескольких часов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Синопский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бой вошёл в историю как последнее крупное сражение эпохи парусного флота.</a:t>
            </a:r>
          </a:p>
        </p:txBody>
      </p:sp>
    </p:spTree>
    <p:extLst>
      <p:ext uri="{BB962C8B-B14F-4D97-AF65-F5344CB8AC3E}">
        <p14:creationId xmlns:p14="http://schemas.microsoft.com/office/powerpoint/2010/main" val="40180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Второй этап войны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(апрель 1854 - февраль 1856) англо-французская интервенция в Крым, появление военных кораблей Западных держав на Балтийском и Белом морях и на Камчатке. Главной целью объединенного англо-французского командования был захват  Крыма и Севастополя. Оборона  Севастополя стала кульминацией Крымской войны.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Военные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действия   для   России   развивались  крайне  неудачно. И   лишь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самоотверженность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солдат  и  офицеров  Севастополя,  которые  упорно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сопротивлялись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превосходящему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их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 технике противнику, ускорила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заключение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мирного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договора.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марте 1856 г. в Париже воюющие страны подписали мирный договор.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 над разрушенным Севастополем раздавался перезвон колоколов уцелевших церквей. Величали живых, отстоявших Крымскую землю, поминали погибших воинов.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6926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Ход военных действий 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90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260648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+mj-lt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Оборона Севастополя 1854-1855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гг.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14431"/>
            <a:ext cx="3663280" cy="243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902257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Русским войскам противостояла 60-тысячная англо-французская армия. Осада длилась 349 дней. За период осады неприятель обрушил на город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1 356 000 артиллерийских снарядов.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Фактическими организаторами и вдохновителями обороны стали адмиралы В. А. Корнилов, П. С. Нахимов, В. И.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Истомин.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 их руководством матросы, солдаты, мастеровые, женщины и дети Севастополя приступили к строительству оборонительных сооружений. Работы велись днем и ночью.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Позже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подвиг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севастопольцев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назовут "русским чудом", "русской Троей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".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440592"/>
            <a:ext cx="3663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2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</a:rPr>
              <a:t>Рубо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. Панорама обороны Севастополя </a:t>
            </a:r>
          </a:p>
        </p:txBody>
      </p:sp>
    </p:spTree>
    <p:extLst>
      <p:ext uri="{BB962C8B-B14F-4D97-AF65-F5344CB8AC3E}">
        <p14:creationId xmlns:p14="http://schemas.microsoft.com/office/powerpoint/2010/main" val="18916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55" y="316709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Герои Крымской Войны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935658" y="1116928"/>
            <a:ext cx="2214153" cy="55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Вице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–адмирал В.А. Корнилов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9613" y="4012322"/>
            <a:ext cx="2178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Возглавил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оборону Севастополя.</a:t>
            </a:r>
          </a:p>
          <a:p>
            <a:pPr lvl="0"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Погиб в 13(25)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октября 1854 г.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бою под Балаклавой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2160241" cy="2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0800000" flipV="1">
            <a:off x="3706282" y="1393928"/>
            <a:ext cx="1944216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Адмирал  П.С. Нахимов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37571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Организатор и руководитель обороны Севастополя.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28 июня 1855 г. был смертельно ранен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Малаховом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кургане.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4411" y="1393925"/>
            <a:ext cx="1943687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Адмирал В.И. Истомин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458112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Участник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Синопской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битвы. Возглавлял оборону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алахова кургана. Погиб в марте 1855 г.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5" y="1844824"/>
            <a:ext cx="2132502" cy="245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87517"/>
            <a:ext cx="2015695" cy="246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60840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Петр </a:t>
            </a:r>
            <a:r>
              <a:rPr lang="ru-RU" sz="2800" dirty="0" err="1">
                <a:solidFill>
                  <a:srgbClr val="002060"/>
                </a:solidFill>
              </a:rPr>
              <a:t>Макарович</a:t>
            </a:r>
            <a:r>
              <a:rPr lang="ru-RU" sz="2800" dirty="0">
                <a:solidFill>
                  <a:srgbClr val="002060"/>
                </a:solidFill>
              </a:rPr>
              <a:t> Кошка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1268760"/>
            <a:ext cx="4788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Матрос Черноморского флота, участник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Синопского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сражения. Герой Севастопольской обороны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Его имя стало символом яркого народного характера, олицетворением лучших качеств русского воина: исключительной храбрости и мужества, находчивости, ловкости, личной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инициативы. </a:t>
            </a:r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685072"/>
            <a:ext cx="3095612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0541" y="5627076"/>
            <a:ext cx="526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Памятник Петру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</a:rPr>
              <a:t>Макаровичу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Кошке. 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Его именем названа улица у подножия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Малахова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кургана</a:t>
            </a:r>
            <a:r>
              <a:rPr lang="ru-RU" sz="1200" dirty="0"/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06292"/>
            <a:ext cx="2599643" cy="369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1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495" y="548680"/>
            <a:ext cx="6716216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Николай Иванович Пирогов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1973018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Знаменитый врач, хирург, участник обороны Севастополя 1855 года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первые применил гипсовые повязки и эфир для наркоза в полевых условиях.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первые для ухода за ранеными, воспользовался помощью сестер милосердия.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оздал новый метод ухода за раненными.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тал основоположником военной хирургии.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495" y="1772966"/>
            <a:ext cx="301744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95" y="1772816"/>
            <a:ext cx="2317495" cy="32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487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Дарья Севастопольская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6" y="3160424"/>
            <a:ext cx="1589571" cy="205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340768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Сестра милосердия, героиня обороны Севастополя. Оказывала раненым медицинскую помощь, переодевшись в мужскую одежду, участвовала в боях и ходила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разведку. 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была единственной из низшего сословия награждена золотой медалью на Владимирской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ленте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«За усердие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0906" y="482473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Бюст Героини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возле панорамы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Оборона Севастополя»  </a:t>
            </a:r>
          </a:p>
          <a:p>
            <a:endParaRPr lang="ru-RU" sz="1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1" y="3154976"/>
            <a:ext cx="1778629" cy="203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76154" y="5194069"/>
            <a:ext cx="170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Памятник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Даше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Севастопольской</a:t>
            </a:r>
          </a:p>
        </p:txBody>
      </p:sp>
    </p:spTree>
    <p:extLst>
      <p:ext uri="{BB962C8B-B14F-4D97-AF65-F5344CB8AC3E}">
        <p14:creationId xmlns:p14="http://schemas.microsoft.com/office/powerpoint/2010/main" val="31332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90872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Крым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1917 – 1922 гг. 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42592"/>
            <a:ext cx="7560840" cy="461540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Накануне Октябрьской революции 1917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Крым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являлся аграрным районом с многонациональным населением (русские, татары, греки, армяне, украинцы и др.).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После Октябрьской революции 1917 г., во время гражданской войны, остатки белых войск, а также помещики, капиталисты и офицеры, бежали из центра страны в Крым. В 1918-21 гг. Крым становится ареной жестоких сражений Гражданской войны и интервенции кайзеровской Германии. 17 ноября 1920 г. была завершена эвакуация из Крыма белых войск. Гражданская война в Крыму завершилась включением Крыма в состав Советского Союза (1922 г.) с образованием Крымской Автономной Советской Социалистической Республики в составе Российской Федерации.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1619672" y="692695"/>
            <a:ext cx="2376264" cy="157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1248</TotalTime>
  <Words>1049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Презентация PowerPoint</vt:lpstr>
      <vt:lpstr> Синопское сражение золотыми буквами вписан в ис­торию российского флота </vt:lpstr>
      <vt:lpstr>Презентация PowerPoint</vt:lpstr>
      <vt:lpstr>Презентация PowerPoint</vt:lpstr>
      <vt:lpstr>Презентация PowerPoint</vt:lpstr>
      <vt:lpstr>Петр Макарович Кошка</vt:lpstr>
      <vt:lpstr>Николай Иванович Пирогов</vt:lpstr>
      <vt:lpstr>Презентация PowerPoint</vt:lpstr>
      <vt:lpstr>Накануне Октябрьской революции 1917 Крым являлся аграрным районом с многонациональным населением (русские, татары, греки, армяне, украинцы и др.). После Октябрьской революции 1917 г., во время гражданской войны, остатки белых войск, а также помещики, капиталисты и офицеры, бежали из центра страны в Крым. В 1918-21 гг. Крым становится ареной жестоких сражений Гражданской войны и интервенции кайзеровской Германии. 17 ноября 1920 г. была завершена эвакуация из Крыма белых войск. Гражданская война в Крыму завершилась включением Крыма в состав Советского Союза (1922 г.) с образованием Крымской Автономной Советской Социалистической Республики в составе Российской Федерации.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 и Россия  «Мы вместе»</dc:title>
  <dc:creator>Мордовкин Сергей Викторович</dc:creator>
  <cp:lastModifiedBy>Мордовкин Сергей Викторович</cp:lastModifiedBy>
  <cp:revision>102</cp:revision>
  <dcterms:created xsi:type="dcterms:W3CDTF">2014-03-31T14:56:54Z</dcterms:created>
  <dcterms:modified xsi:type="dcterms:W3CDTF">2014-06-28T13:55:28Z</dcterms:modified>
</cp:coreProperties>
</file>