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0" r:id="rId3"/>
    <p:sldId id="257" r:id="rId4"/>
    <p:sldId id="256" r:id="rId5"/>
    <p:sldId id="259" r:id="rId6"/>
    <p:sldId id="258" r:id="rId7"/>
    <p:sldId id="261" r:id="rId8"/>
    <p:sldId id="262" r:id="rId9"/>
    <p:sldId id="265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03181-E0B2-4CDA-B106-9E9513EF7BEF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3A246-9CE2-4F23-BB04-B45233665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8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3A246-9CE2-4F23-BB04-B452336650F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7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watch?v=aza4w0n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apps.org/watch?v=aza4w0nv" TargetMode="External"/><Relationship Id="rId2" Type="http://schemas.openxmlformats.org/officeDocument/2006/relationships/hyperlink" Target="http://learningapps.org/watch?v=zcz93yy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?lr=11453&amp;source=wiz" TargetMode="External"/><Relationship Id="rId5" Type="http://schemas.openxmlformats.org/officeDocument/2006/relationships/hyperlink" Target="http://festival.1september.ru/articles/588321/" TargetMode="External"/><Relationship Id="rId4" Type="http://schemas.openxmlformats.org/officeDocument/2006/relationships/hyperlink" Target="http://www.osinka.ru/Sewing/Modelling/Ubki/19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watch?v=zcz93yy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к уроку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Виды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складок. Обработка складок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учащихся 7 класса</a:t>
            </a:r>
          </a:p>
          <a:p>
            <a:pPr marL="0" indent="0" algn="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Юлия Михайловна,</a:t>
            </a:r>
          </a:p>
          <a:p>
            <a:pPr marL="0" indent="0" algn="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учитель технологии</a:t>
            </a:r>
          </a:p>
          <a:p>
            <a:pPr marL="0" indent="0" algn="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Войвож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2013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1751294" cy="37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07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Критерии оценки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500597"/>
              </p:ext>
            </p:extLst>
          </p:nvPr>
        </p:nvGraphicFramePr>
        <p:xfrm>
          <a:off x="457200" y="1600200"/>
          <a:ext cx="8329642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4586310"/>
                <a:gridCol w="284324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Критерии оценивания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Баллы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Разметка выполнена ровно, согласно ИТК.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Стачной шов ровный, закрепки в начале и конце строчки длиной 7-10 мм.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Сметка удалена полностью.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ВТО выполнена качественно.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рабочего места, техника безопасности соблюдена, рабочая одежда в наличии.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1538" y="3516816"/>
            <a:ext cx="678661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баллов – оценка «5», 8-9 баллов – «4», 6-7 баллов – «3»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5715016"/>
            <a:ext cx="54292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 М.</a:t>
            </a:r>
          </a:p>
          <a:p>
            <a:pPr algn="ctr">
              <a:buNone/>
            </a:pP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Закрепление пройденного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чего применяются складки?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Перечислите виды складок?</a:t>
            </a:r>
          </a:p>
          <a:p>
            <a:pPr lvl="0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каких местах делают закрепки при застрачивании складки?</a:t>
            </a:r>
          </a:p>
          <a:p>
            <a:pPr>
              <a:buNone/>
            </a:pPr>
            <a:endParaRPr lang="ru-R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Адрес: :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http://LearningApps.org/watch?v=aza4w0nv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 М.</a:t>
            </a:r>
          </a:p>
          <a:p>
            <a:pPr algn="ctr">
              <a:buNone/>
            </a:pPr>
            <a:endParaRPr lang="ru-R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Ссылки: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ТЕСТ «Моделирование юбки»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http://LearningApps.org/watch?v=zcz93yy5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ТЕСТ для закрепления пройденного: 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http://LearningApps.org/watch?v=aza4w0nv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Маркуцкая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С.Э. Технология: Обслуживающий труд. Тесты. 5-7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Маркуцкая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С.Э.  – М.: Издательство «Экзамен», 2006. – 128с.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Симоненко В.Д., Крупская Ю.В., Кожина О.А, Синица Н.В., Лебедева Н.И.,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Литикова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Л.В. Технология: Учебник для учащихся 6 класса общеобразовательных учреждений (вариант для девочек)/ Под ред.В.Д. Симоненко. – 2-е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М.: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Вентана-Граф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2006.- 208с.: ил.</a:t>
            </a:r>
          </a:p>
          <a:p>
            <a:pPr lvl="0"/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http://www.osinka.ru/Sewing/Modelling/Ubki/19.html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http://festival.1september.ru/articles/588321/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images.yandex.ru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 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 М.</a:t>
            </a:r>
          </a:p>
          <a:p>
            <a:pPr algn="ctr">
              <a:buNone/>
            </a:pPr>
            <a:endParaRPr lang="ru-RU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2700" b="1" dirty="0" smtClean="0"/>
              <a:t>ТЕСТ «Моделирование юбки»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dirty="0" smtClean="0"/>
              <a:t>          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Юбки по конструкции бывают...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прямые,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клиньевые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диагональные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конические, расширенные, зауженные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прямые,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клиньевые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конические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2. 	По какой стороне фигуры снимаются мерки?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левой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правой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любой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3. 	Размер женских юбок и брюк определяется...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обхвату бёдер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обхвату талии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росту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4. 	Моделирование - это...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изменение выкройки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процесс изменения чертежа выкройки в соответствии с выбранной моделью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создание моды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5. 	Прибавка - это...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величина, необходимая при обработке изделия машинными швами, учитываемая при раскрое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величина, прибавляемая к размеру мерки на свободное облегание одежды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увеличение зарплаты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4800" u="sng" dirty="0" smtClean="0">
                <a:hlinkClick r:id="rId2"/>
              </a:rPr>
              <a:t>http://LearningApps.org/watch?v=zcz93yy5</a:t>
            </a:r>
            <a:endParaRPr lang="ru-RU" sz="4800" dirty="0" smtClean="0"/>
          </a:p>
          <a:p>
            <a:r>
              <a:rPr lang="ru-RU" sz="1600" dirty="0" smtClean="0"/>
              <a:t> 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темы урока.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Подсказка: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…есть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шарпея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…бывают изгибы слоев и пород, слагающих земную кору.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….Будем изучать ряд сгибов ткани, расположенных в одном или встречном направлениях.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1026" name="Группа 1"/>
          <p:cNvGrpSpPr>
            <a:grpSpLocks/>
          </p:cNvGrpSpPr>
          <p:nvPr/>
        </p:nvGrpSpPr>
        <p:grpSpPr bwMode="auto">
          <a:xfrm>
            <a:off x="1142976" y="3643314"/>
            <a:ext cx="1571636" cy="1785950"/>
            <a:chOff x="0" y="0"/>
            <a:chExt cx="22677" cy="34674"/>
          </a:xfrm>
        </p:grpSpPr>
        <p:pic>
          <p:nvPicPr>
            <p:cNvPr id="9" name="Picture 5"/>
            <p:cNvPicPr>
              <a:picLocks noChangeAspect="1"/>
            </p:cNvPicPr>
            <p:nvPr/>
          </p:nvPicPr>
          <p:blipFill>
            <a:blip r:embed="rId2"/>
            <a:srcRect l="18559" t="48363" r="13756"/>
            <a:stretch>
              <a:fillRect/>
            </a:stretch>
          </p:blipFill>
          <p:spPr bwMode="auto">
            <a:xfrm>
              <a:off x="0" y="0"/>
              <a:ext cx="22677" cy="34600"/>
            </a:xfrm>
            <a:prstGeom prst="rect">
              <a:avLst/>
            </a:prstGeom>
            <a:noFill/>
          </p:spPr>
        </p:pic>
        <p:pic>
          <p:nvPicPr>
            <p:cNvPr id="35842" name="Рисунок 7" descr="Юбка с группой асимметричных односторонних складок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2896"/>
              <a:ext cx="8339" cy="11778"/>
            </a:xfrm>
            <a:prstGeom prst="rect">
              <a:avLst/>
            </a:prstGeom>
            <a:noFill/>
          </p:spPr>
        </p:pic>
      </p:grpSp>
      <p:pic>
        <p:nvPicPr>
          <p:cNvPr id="7" name="Picture 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1" r="14940"/>
          <a:stretch/>
        </p:blipFill>
        <p:spPr bwMode="auto">
          <a:xfrm>
            <a:off x="3857620" y="3714752"/>
            <a:ext cx="1714512" cy="1714512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0" t="46652"/>
          <a:stretch/>
        </p:blipFill>
        <p:spPr bwMode="auto">
          <a:xfrm>
            <a:off x="6572264" y="3714752"/>
            <a:ext cx="1500198" cy="1643074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198547" y="6000769"/>
            <a:ext cx="2746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 М.</a:t>
            </a:r>
          </a:p>
          <a:p>
            <a:pPr algn="ctr">
              <a:buNone/>
            </a:pP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Виды складок. Обработка складок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72560" cy="485778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Научиться обрабатывать складки (одностороннюю, встречную, бантовую), соблюдая технологическую последовательность обработки.</a:t>
            </a:r>
          </a:p>
          <a:p>
            <a:pPr>
              <a:lnSpc>
                <a:spcPct val="120000"/>
              </a:lnSpc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>
              <a:lnSpc>
                <a:spcPct val="120000"/>
              </a:lnSpc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обучающая: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повторить умение моделировать различные фасоны юбок; учить учащихся последовательной обработки складок; обучение умению работать по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инструкционно-технологическим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картам; формирование умения ставить цель, делать выводы, оценивать работу по критериям;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развивать общие навыки работы с иголкой, ножницами, утюгом, на швейной машине; графическое мышление, самостоятельность, уверенность в своих силах; формирование у учащихся пространственного, логического мышления, творческого воображения, познавательного интереса;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воспитывающая: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воспитывать у учащихся потребность в знаниях, чувство ответственности за начатое дело, эстетический вкус, внимательность; формировать точность и аккуратность выполнения работы.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«СОШ»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</a:t>
            </a:r>
            <a:r>
              <a:rPr lang="ru-RU" sz="2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2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 М.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Складки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являются одной из разновидностей вытачек. Их проектируют на основных деталях изделия для свободы движения и одновременно для прилегания изделия по линии талии, а также в качестве отделочных швов. Складки бывают односторонние, встречные, бантовые, застроченные по всей длине, прямые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защипы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и сложные.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457200" y="5786438"/>
            <a:ext cx="8229600" cy="50008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18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8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18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</a:t>
            </a:r>
            <a:r>
              <a:rPr lang="ru-RU" sz="18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18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 М.</a:t>
            </a:r>
          </a:p>
          <a:p>
            <a:pPr algn="ctr">
              <a:buNone/>
            </a:pPr>
            <a:endParaRPr lang="ru-RU" sz="18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Односторонние складки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складки, заложенные в одном направлении через определенное между ними расстояние. Складки, у которых все сгибы с лицевой стороны направлены в одну сторону, а с изнанки - в другую. Каждую складку размечают с изнанки тремя линиями - средней линией (линия внутреннего сгиба), боковой (линия наружного сгиба) и линией, определяющей конец стачивания.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Встречные складки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такие складки, у которых сгибы с лицевой стороны направлены друг против друга, а с изнанки - в противоположные стороны. Встречную складку размечают с изнанки тремя линиями - средней линией, боковой (линия наружных сгибов) и линией, определяющей конец стачивания.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Бантовые складки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Представляют собой изнаночную сторону встречной складки или две односторонние складки, у которых сгибы с лицевой стороны направлены в противоположные стороны и образуют «бант». Размечают и обрабатывают бантовые складки так же, как и встречные из одной детали, но только с лицевой стороны детали.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457200" y="6286500"/>
            <a:ext cx="8229600" cy="571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13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13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</a:t>
            </a:r>
            <a:r>
              <a:rPr lang="ru-RU" sz="13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 М.</a:t>
            </a:r>
          </a:p>
          <a:p>
            <a:pPr algn="ctr">
              <a:buNone/>
            </a:pPr>
            <a:endParaRPr lang="ru-RU" sz="18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2050" name="Группа 1"/>
          <p:cNvGrpSpPr>
            <a:grpSpLocks/>
          </p:cNvGrpSpPr>
          <p:nvPr/>
        </p:nvGrpSpPr>
        <p:grpSpPr bwMode="auto">
          <a:xfrm>
            <a:off x="3786182" y="4500570"/>
            <a:ext cx="1714512" cy="1643074"/>
            <a:chOff x="0" y="0"/>
            <a:chExt cx="22677" cy="34674"/>
          </a:xfrm>
        </p:grpSpPr>
        <p:pic>
          <p:nvPicPr>
            <p:cNvPr id="9" name="Picture 5"/>
            <p:cNvPicPr>
              <a:picLocks noChangeAspect="1"/>
            </p:cNvPicPr>
            <p:nvPr/>
          </p:nvPicPr>
          <p:blipFill>
            <a:blip r:embed="rId2"/>
            <a:srcRect l="18559" t="48363" r="13756"/>
            <a:stretch>
              <a:fillRect/>
            </a:stretch>
          </p:blipFill>
          <p:spPr bwMode="auto">
            <a:xfrm>
              <a:off x="0" y="0"/>
              <a:ext cx="22677" cy="34600"/>
            </a:xfrm>
            <a:prstGeom prst="rect">
              <a:avLst/>
            </a:prstGeom>
            <a:noFill/>
          </p:spPr>
        </p:pic>
        <p:pic>
          <p:nvPicPr>
            <p:cNvPr id="35842" name="Рисунок 7" descr="Юбка с группой асимметричных односторонних складок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2896"/>
              <a:ext cx="8339" cy="11778"/>
            </a:xfrm>
            <a:prstGeom prst="rect">
              <a:avLst/>
            </a:prstGeom>
            <a:noFill/>
          </p:spPr>
        </p:pic>
      </p:grpSp>
      <p:pic>
        <p:nvPicPr>
          <p:cNvPr id="8" name="Picture 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1" r="14940"/>
          <a:stretch/>
        </p:blipFill>
        <p:spPr bwMode="auto">
          <a:xfrm>
            <a:off x="1428728" y="4929198"/>
            <a:ext cx="1571636" cy="1500198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0" t="46652"/>
          <a:stretch/>
        </p:blipFill>
        <p:spPr bwMode="auto">
          <a:xfrm>
            <a:off x="6572264" y="4929198"/>
            <a:ext cx="1428760" cy="1357322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Инструктаж по технике безопасности.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874"/>
            <a:ext cx="8229600" cy="5197493"/>
          </a:xfrm>
        </p:spPr>
        <p:txBody>
          <a:bodyPr/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Техника безопасности при работе с утюгом :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Включать и выключать только за вилку, сухими руками.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Смотреть, чтобы провод не перекручивался.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неисправностях сообщаем учителю.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5500702"/>
            <a:ext cx="5000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 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algn="ctr">
              <a:buNone/>
            </a:pP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Инструктаж по технике безопасности.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ТБ при работе на швейной машине: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Расстояние от машины до работающего – 10 см, игла – напротив глаз.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Правильное положение рук и ног.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наклоняйся близко к движущим частям машины.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Смотри, чтобы провод не перекручивался.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окончании работы выключи машину.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5786455"/>
            <a:ext cx="60007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</a:t>
            </a:r>
            <a:r>
              <a:rPr lang="ru-RU" sz="12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Уляшева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 М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algn="ctr">
              <a:buNone/>
            </a:pPr>
            <a:endParaRPr lang="ru-RU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Технологическая последовательность обработки складки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820472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1.Наметить место расположения складки:</a:t>
            </a:r>
          </a:p>
          <a:p>
            <a:pPr marL="1143000" indent="-1143000"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-для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односторонней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складки: прочертить 3 параллельных линии с </a:t>
            </a:r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изнаночной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стороны ткани, в центре образца на расстоянии 3 см одну от другой.</a:t>
            </a:r>
          </a:p>
          <a:p>
            <a:pPr marL="1143000" indent="-1143000"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-для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встречной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складки: прочертить 3 параллельных линии с </a:t>
            </a:r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изнаночной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стороны ткани, в центре образца на расстоянии 5 см одну от другой.</a:t>
            </a:r>
          </a:p>
          <a:p>
            <a:pPr marL="1143000" indent="-1143000"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-для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бантовой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складки: прочертить 3 параллельных линии с </a:t>
            </a:r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лицевой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стороны ткани, в центре образца на расстоянии 5 см одну от другой.</a:t>
            </a:r>
          </a:p>
          <a:p>
            <a:pPr marL="1143000" indent="-114300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2. Сметать складку</a:t>
            </a:r>
          </a:p>
          <a:p>
            <a:pPr marL="1143000" indent="-114300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3. Стачать складку, выполняя закрепки вначале и в конце строчки</a:t>
            </a:r>
          </a:p>
          <a:p>
            <a:pPr marL="1143000" indent="-114300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4. Удалить нитки сметывания складки на </a:t>
            </a:r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уровне стачивания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5. Заутюжить припуски складки</a:t>
            </a:r>
          </a:p>
          <a:p>
            <a:pPr marL="1143000" indent="-114300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-для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встречной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бантовой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складки припуски складки необходимо </a:t>
            </a:r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разложить на обе стороны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симметрично, а затем разутюжить.</a:t>
            </a:r>
          </a:p>
          <a:p>
            <a:pPr marL="1143000" indent="-114300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6. Удалить нитки сметывания складки</a:t>
            </a:r>
          </a:p>
          <a:p>
            <a:pPr marL="0" indent="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7.  ВТО складки.</a:t>
            </a:r>
          </a:p>
          <a:p>
            <a:pPr marL="1143000" indent="-1143000">
              <a:buAutoNum type="arabicPeriod" startAt="7"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 algn="ctr">
              <a:buNone/>
            </a:pPr>
            <a:r>
              <a:rPr lang="ru-RU" sz="56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«СОШ» </a:t>
            </a:r>
            <a:r>
              <a:rPr lang="ru-RU" sz="56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56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Войвож</a:t>
            </a:r>
            <a:endParaRPr lang="ru-RU" sz="56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0" indent="-1143000" algn="ctr">
              <a:buNone/>
            </a:pPr>
            <a:r>
              <a:rPr lang="ru-RU" sz="6000" dirty="0" smtClean="0">
                <a:solidFill>
                  <a:schemeClr val="bg1">
                    <a:lumMod val="65000"/>
                  </a:schemeClr>
                </a:solidFill>
              </a:rPr>
              <a:t>Учитель технологии  </a:t>
            </a:r>
            <a:r>
              <a:rPr lang="ru-RU" sz="6000" dirty="0" err="1" smtClean="0">
                <a:solidFill>
                  <a:schemeClr val="bg1">
                    <a:lumMod val="65000"/>
                  </a:schemeClr>
                </a:solidFill>
              </a:rPr>
              <a:t>Уляшева</a:t>
            </a:r>
            <a:r>
              <a:rPr lang="ru-RU" sz="6000" dirty="0" smtClean="0">
                <a:solidFill>
                  <a:schemeClr val="bg1">
                    <a:lumMod val="65000"/>
                  </a:schemeClr>
                </a:solidFill>
              </a:rPr>
              <a:t> Ю. М.</a:t>
            </a:r>
          </a:p>
          <a:p>
            <a:pPr marL="1143000" indent="-1143000" algn="ctr">
              <a:buNone/>
            </a:pPr>
            <a:endParaRPr lang="ru-RU" sz="5600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0" indent="-1143000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796</Words>
  <Application>Microsoft Office PowerPoint</Application>
  <PresentationFormat>Экран (4:3)</PresentationFormat>
  <Paragraphs>150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к уроку</vt:lpstr>
      <vt:lpstr>  ТЕСТ «Моделирование юбки»   </vt:lpstr>
      <vt:lpstr>Определение темы урока. Подсказка:</vt:lpstr>
      <vt:lpstr> Тема: Виды складок. Обработка складок. </vt:lpstr>
      <vt:lpstr> Складки   являются одной из разновидностей вытачек. Их проектируют на основных деталях изделия для свободы движения и одновременно для прилегания изделия по линии талии, а также в качестве отделочных швов. Складки бывают односторонние, встречные, бантовые, застроченные по всей длине, прямые (защипы) и сложные. </vt:lpstr>
      <vt:lpstr>Односторонние складки – это складки, заложенные в одном направлении через определенное между ними расстояние. Складки, у которых все сгибы с лицевой стороны направлены в одну сторону, а с изнанки - в другую. Каждую складку размечают с изнанки тремя линиями - средней линией (линия внутреннего сгиба), боковой (линия наружного сгиба) и линией, определяющей конец стачивания. Встречные складки. Это такие складки, у которых сгибы с лицевой стороны направлены друг против друга, а с изнанки - в противоположные стороны. Встречную складку размечают с изнанки тремя линиями - средней линией, боковой (линия наружных сгибов) и линией, определяющей конец стачивания. Бантовые складки. Представляют собой изнаночную сторону встречной складки или две односторонние складки, у которых сгибы с лицевой стороны направлены в противоположные стороны и образуют «бант». Размечают и обрабатывают бантовые складки так же, как и встречные из одной детали, но только с лицевой стороны детали. </vt:lpstr>
      <vt:lpstr>Инструктаж по технике безопасности.</vt:lpstr>
      <vt:lpstr>Инструктаж по технике безопасности.</vt:lpstr>
      <vt:lpstr> Технологическая последовательность обработки складки </vt:lpstr>
      <vt:lpstr>Критерии оценки</vt:lpstr>
      <vt:lpstr>Закрепление пройденного</vt:lpstr>
      <vt:lpstr>Ссылки: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Виды складок. Обработка складок. </dc:title>
  <dc:creator>юлия</dc:creator>
  <cp:lastModifiedBy>user</cp:lastModifiedBy>
  <cp:revision>54</cp:revision>
  <dcterms:modified xsi:type="dcterms:W3CDTF">2013-08-16T20:29:53Z</dcterms:modified>
</cp:coreProperties>
</file>