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43BBC-1086-4EB6-8E30-88DFCF41727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656183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Горячие напитки.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Банкет-коктейль 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Учитель технологии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Иманова</a:t>
            </a:r>
            <a:r>
              <a:rPr lang="ru-RU" b="1" dirty="0" smtClean="0">
                <a:solidFill>
                  <a:srgbClr val="0070C0"/>
                </a:solidFill>
              </a:rPr>
              <a:t> Е.В.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deva24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038585"/>
            <a:ext cx="1524008" cy="281941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va2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038585"/>
            <a:ext cx="1524008" cy="2819415"/>
          </a:xfrm>
          <a:prstGeom prst="rect">
            <a:avLst/>
          </a:prstGeom>
        </p:spPr>
      </p:pic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96043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ЧТО ТАКОЕ БАНКЕТ?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Банкет </a:t>
            </a:r>
            <a:r>
              <a:rPr lang="ru-RU" sz="2400" b="1" dirty="0" smtClean="0"/>
              <a:t>– это торжественный завтрак, обед, ужин, устраиваемый в честь какого-либо события. Банкеты могут быть официальными и неофициальными.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Банкет-коктейль</a:t>
            </a:r>
            <a:r>
              <a:rPr lang="ru-RU" sz="2400" b="1" dirty="0" smtClean="0"/>
              <a:t> – проводят при обслуживании участников официальных встреч, конференций, симпозиумов. Как правило, банкет-коктейль бывает непродолжительным (1 час) и проводится во второй половине дня.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va2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038585"/>
            <a:ext cx="1524008" cy="2819415"/>
          </a:xfrm>
          <a:prstGeom prst="rect">
            <a:avLst/>
          </a:prstGeom>
        </p:spPr>
      </p:pic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24847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Особенности  </a:t>
            </a:r>
            <a:r>
              <a:rPr lang="ru-RU" sz="3600" i="1" dirty="0" err="1" smtClean="0">
                <a:solidFill>
                  <a:srgbClr val="FF0000"/>
                </a:solidFill>
              </a:rPr>
              <a:t>банкет-коктейля</a:t>
            </a:r>
            <a:r>
              <a:rPr lang="ru-RU" sz="3600" i="1" dirty="0" smtClean="0">
                <a:solidFill>
                  <a:srgbClr val="FF0000"/>
                </a:solidFill>
              </a:rPr>
              <a:t>: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Гости едят, пьют стоя, не расставляют столов, тарелок, приборов не дают. </a:t>
            </a:r>
            <a:br>
              <a:rPr lang="ru-RU" sz="2800" dirty="0" smtClean="0"/>
            </a:br>
            <a:r>
              <a:rPr lang="ru-RU" sz="2800" dirty="0" smtClean="0"/>
              <a:t>Вместо вилок дают шпажки. </a:t>
            </a:r>
            <a:br>
              <a:rPr lang="ru-RU" sz="2800" dirty="0" smtClean="0"/>
            </a:br>
            <a:r>
              <a:rPr lang="ru-RU" sz="2800" dirty="0" smtClean="0"/>
              <a:t>Напитки и закуски гостям предлагаются официантами. </a:t>
            </a:r>
            <a:br>
              <a:rPr lang="ru-RU" sz="2800" dirty="0" smtClean="0"/>
            </a:br>
            <a:r>
              <a:rPr lang="ru-RU" sz="2800" dirty="0" smtClean="0"/>
              <a:t>Закуски должны быть </a:t>
            </a:r>
            <a:r>
              <a:rPr lang="ru-RU" sz="2800" dirty="0" err="1" smtClean="0"/>
              <a:t>мелкопорционными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Проводится во второй половине дня. 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va2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038585"/>
            <a:ext cx="1524008" cy="2819415"/>
          </a:xfrm>
          <a:prstGeom prst="rect">
            <a:avLst/>
          </a:prstGeom>
        </p:spPr>
      </p:pic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Коктейль </a:t>
            </a:r>
            <a:r>
              <a:rPr lang="ru-RU" sz="2400" b="1" dirty="0" smtClean="0"/>
              <a:t>– напиток из смеси всевозможных соков, фруктов, ягод, сливок, яиц, меда и др.</a:t>
            </a:r>
            <a:br>
              <a:rPr lang="ru-RU" sz="2400" b="1" dirty="0" smtClean="0"/>
            </a:br>
            <a:r>
              <a:rPr lang="ru-RU" sz="2400" b="1" dirty="0" smtClean="0"/>
              <a:t>Обычно коктейли бывают яркими, разноцветными. “Коктейль” в переводе с английского языка означает “петушиный хвост”. Коктейли смешивают в специальном металлическом сосуде (шекере). Можно использовать обычную стеклянную 2-хлитровую банку. В нее закладывают нужные компоненты, затем банку плотно закрывают крышкой и встряхивают в течение 2-3 минут, обязательно придерживая крышку. Очень быстро и легко приготовить коктейль в миксере.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Практическая работа № 1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Приготовление чая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deva24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038585"/>
            <a:ext cx="1524008" cy="281941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va2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038585"/>
            <a:ext cx="1524008" cy="2819415"/>
          </a:xfrm>
          <a:prstGeom prst="rect">
            <a:avLst/>
          </a:prstGeom>
        </p:spPr>
      </p:pic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02624" cy="446449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Приготовление чая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>
                <a:solidFill>
                  <a:srgbClr val="C00000"/>
                </a:solidFill>
              </a:rPr>
              <a:t>Посуда и инвентарь:</a:t>
            </a:r>
            <a:r>
              <a:rPr lang="ru-RU" sz="2700" b="1" dirty="0" smtClean="0">
                <a:solidFill>
                  <a:srgbClr val="C00000"/>
                </a:solidFill>
              </a:rPr>
              <a:t> </a:t>
            </a:r>
            <a:r>
              <a:rPr lang="ru-RU" sz="2700" b="1" dirty="0" smtClean="0"/>
              <a:t>чайник для заварки, чашки, стакан, блюдца, сахарница, молочница, вазочки и розетки для варенья, вазочки для конфет, печенья, бутербродов. </a:t>
            </a:r>
            <a:br>
              <a:rPr lang="ru-RU" sz="2700" b="1" dirty="0" smtClean="0"/>
            </a:br>
            <a:r>
              <a:rPr lang="ru-RU" sz="2700" b="1" i="1" dirty="0" smtClean="0">
                <a:solidFill>
                  <a:srgbClr val="C00000"/>
                </a:solidFill>
              </a:rPr>
              <a:t>Норма продукта</a:t>
            </a:r>
            <a:r>
              <a:rPr lang="ru-RU" sz="2700" b="1" dirty="0" smtClean="0">
                <a:solidFill>
                  <a:srgbClr val="C00000"/>
                </a:solidFill>
              </a:rPr>
              <a:t>: </a:t>
            </a:r>
            <a:r>
              <a:rPr lang="ru-RU" sz="2700" b="1" dirty="0" smtClean="0"/>
              <a:t>8 г сухой заварки на 10 стаканов чая.</a:t>
            </a:r>
            <a:br>
              <a:rPr lang="ru-RU" sz="2700" b="1" dirty="0" smtClean="0"/>
            </a:br>
            <a:r>
              <a:rPr lang="ru-RU" sz="2700" b="1" i="1" dirty="0" smtClean="0">
                <a:solidFill>
                  <a:srgbClr val="C00000"/>
                </a:solidFill>
              </a:rPr>
              <a:t>Порядок выполнения</a:t>
            </a:r>
            <a:r>
              <a:rPr lang="ru-RU" sz="2700" b="1" dirty="0" smtClean="0">
                <a:solidFill>
                  <a:srgbClr val="C00000"/>
                </a:solidFill>
              </a:rPr>
              <a:t>: </a:t>
            </a:r>
            <a:r>
              <a:rPr lang="ru-RU" sz="2700" b="1" dirty="0" smtClean="0"/>
              <a:t>В фарфоровый чайник налить кипяток, закрыть крышкой и прогреть. Воду слить, положить в чайник заварку, закрыть крышкой и оставить на 3-5 мин. Распарившийся чай заварить кипятком (налить до половины чайника), закрыть крышкой и льняным полотенцем или салфеткой. Через 7-10 мин. Долить чайник доверху. В стакан или чашку налить заварку и долить кипятком.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Практическая работа №2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Приготовление кофейного напитка.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deva24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038585"/>
            <a:ext cx="1524008" cy="281941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va2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038585"/>
            <a:ext cx="1524008" cy="2819415"/>
          </a:xfrm>
          <a:prstGeom prst="rect">
            <a:avLst/>
          </a:prstGeom>
        </p:spPr>
      </p:pic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Приготовление кофейного напитка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C00000"/>
                </a:solidFill>
              </a:rPr>
              <a:t>Посуда и инвентарь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  <a:r>
              <a:rPr lang="ru-RU" sz="2400" b="1" dirty="0" smtClean="0"/>
              <a:t>кофейник, кофеварка или турка, кофейные чашки с блюдцами и ложками, сахарница, молочница. Норма продукта: г (на одну порцию): порошок кофейного напитка – 10, сахар – 15, молоко – 30.</a:t>
            </a:r>
            <a:br>
              <a:rPr lang="ru-RU" sz="2400" b="1" dirty="0" smtClean="0"/>
            </a:br>
            <a:r>
              <a:rPr lang="ru-RU" sz="2400" b="1" i="1" dirty="0" smtClean="0">
                <a:solidFill>
                  <a:srgbClr val="C00000"/>
                </a:solidFill>
              </a:rPr>
              <a:t>Порядок выполнения: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порошок кофейного напитка положить в сетку кофейника (или в кофеварку, турку), залить кипятком и поставить на огонь. Напиток считается готовым, когда над кофейником поднимается пена. Поэтому жидкости наливают не более чем на 2/3 объема посуды. Готовый напиток разлить в кофейные чашки и подать на стол. Если напиток заваривался в турке, ее ставят на тарелочку, и каждый сам наливает себе напиток в чашку. 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Выставление оценок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deva24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038585"/>
            <a:ext cx="1524008" cy="281941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36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Горячие напитки. Банкет-коктейль .</vt:lpstr>
      <vt:lpstr>ЧТО ТАКОЕ БАНКЕТ?  Банкет – это торжественный завтрак, обед, ужин, устраиваемый в честь какого-либо события. Банкеты могут быть официальными и неофициальными.  Банкет-коктейль – проводят при обслуживании участников официальных встреч, конференций, симпозиумов. Как правило, банкет-коктейль бывает непродолжительным (1 час) и проводится во второй половине дня. </vt:lpstr>
      <vt:lpstr>Особенности  банкет-коктейля:   Гости едят, пьют стоя, не расставляют столов, тарелок, приборов не дают.  Вместо вилок дают шпажки.  Напитки и закуски гостям предлагаются официантами.  Закуски должны быть мелкопорционными.  Проводится во второй половине дня.  </vt:lpstr>
      <vt:lpstr>  Коктейль – напиток из смеси всевозможных соков, фруктов, ягод, сливок, яиц, меда и др. Обычно коктейли бывают яркими, разноцветными. “Коктейль” в переводе с английского языка означает “петушиный хвост”. Коктейли смешивают в специальном металлическом сосуде (шекере). Можно использовать обычную стеклянную 2-хлитровую банку. В нее закладывают нужные компоненты, затем банку плотно закрывают крышкой и встряхивают в течение 2-3 минут, обязательно придерживая крышку. Очень быстро и легко приготовить коктейль в миксере. </vt:lpstr>
      <vt:lpstr>Практическая работа № 1 </vt:lpstr>
      <vt:lpstr>Приготовление чая Посуда и инвентарь: чайник для заварки, чашки, стакан, блюдца, сахарница, молочница, вазочки и розетки для варенья, вазочки для конфет, печенья, бутербродов.  Норма продукта: 8 г сухой заварки на 10 стаканов чая. Порядок выполнения: В фарфоровый чайник налить кипяток, закрыть крышкой и прогреть. Воду слить, положить в чайник заварку, закрыть крышкой и оставить на 3-5 мин. Распарившийся чай заварить кипятком (налить до половины чайника), закрыть крышкой и льняным полотенцем или салфеткой. Через 7-10 мин. Долить чайник доверху. В стакан или чашку налить заварку и долить кипятком. </vt:lpstr>
      <vt:lpstr>Практическая работа №2 </vt:lpstr>
      <vt:lpstr>  Приготовление кофейного напитка  Посуда и инвентарь: кофейник, кофеварка или турка, кофейные чашки с блюдцами и ложками, сахарница, молочница. Норма продукта: г (на одну порцию): порошок кофейного напитка – 10, сахар – 15, молоко – 30. Порядок выполнения: порошок кофейного напитка положить в сетку кофейника (или в кофеварку, турку), залить кипятком и поставить на огонь. Напиток считается готовым, когда над кофейником поднимается пена. Поэтому жидкости наливают не более чем на 2/3 объема посуды. Готовый напиток разлить в кофейные чашки и подать на стол. Если напиток заваривался в турке, ее ставят на тарелочку, и каждый сам наливает себе напиток в чашку.  </vt:lpstr>
      <vt:lpstr>Итог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елена</cp:lastModifiedBy>
  <cp:revision>5</cp:revision>
  <dcterms:created xsi:type="dcterms:W3CDTF">2010-11-15T21:03:33Z</dcterms:created>
  <dcterms:modified xsi:type="dcterms:W3CDTF">2013-08-26T15:29:40Z</dcterms:modified>
</cp:coreProperties>
</file>