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8" r:id="rId9"/>
    <p:sldId id="269" r:id="rId10"/>
    <p:sldId id="265" r:id="rId11"/>
    <p:sldId id="264" r:id="rId12"/>
    <p:sldId id="270" r:id="rId13"/>
    <p:sldId id="271" r:id="rId14"/>
    <p:sldId id="261" r:id="rId15"/>
    <p:sldId id="272" r:id="rId16"/>
    <p:sldId id="262" r:id="rId17"/>
    <p:sldId id="273" r:id="rId18"/>
    <p:sldId id="274" r:id="rId19"/>
    <p:sldId id="275" r:id="rId20"/>
    <p:sldId id="276" r:id="rId21"/>
    <p:sldId id="277" r:id="rId22"/>
    <p:sldId id="26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85786" y="1571612"/>
            <a:ext cx="7715304" cy="164307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214686"/>
            <a:ext cx="7072362" cy="642942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643050"/>
            <a:ext cx="7429552" cy="1470025"/>
          </a:xfrm>
        </p:spPr>
        <p:txBody>
          <a:bodyPr/>
          <a:lstStyle>
            <a:lvl1pPr>
              <a:defRPr sz="6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no Pro Display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9763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976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928802"/>
            <a:ext cx="77724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357562"/>
            <a:ext cx="7772400" cy="857256"/>
          </a:xfrm>
        </p:spPr>
        <p:txBody>
          <a:bodyPr anchor="b"/>
          <a:lstStyle>
            <a:lvl1pPr marL="0" indent="0">
              <a:buNone/>
              <a:defRPr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006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006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973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3973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148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85918" y="1428736"/>
            <a:ext cx="5486400" cy="44005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585789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14480" y="1214422"/>
            <a:ext cx="7429520" cy="7143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072312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72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Рисунок 6" descr="_all3d_00177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42844" y="142852"/>
            <a:ext cx="1643074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4" r:id="rId2"/>
    <p:sldLayoutId id="2147483672" r:id="rId3"/>
    <p:sldLayoutId id="2147483665" r:id="rId4"/>
    <p:sldLayoutId id="2147483666" r:id="rId5"/>
    <p:sldLayoutId id="2147483667" r:id="rId6"/>
    <p:sldLayoutId id="2147483668" r:id="rId7"/>
    <p:sldLayoutId id="2147483673" r:id="rId8"/>
    <p:sldLayoutId id="2147483669" r:id="rId9"/>
    <p:sldLayoutId id="2147483670" r:id="rId10"/>
    <p:sldLayoutId id="214748367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00B050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ln/>
          <a:solidFill>
            <a:srgbClr val="0070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ln/>
          <a:solidFill>
            <a:srgbClr val="007033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ln/>
          <a:solidFill>
            <a:srgbClr val="007033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ln/>
          <a:solidFill>
            <a:srgbClr val="007033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ln/>
          <a:solidFill>
            <a:srgbClr val="00703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88" y="1643063"/>
            <a:ext cx="74295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u="sng" dirty="0" smtClean="0"/>
              <a:t/>
            </a:r>
            <a:br>
              <a:rPr lang="ru-RU" i="1" u="sng" dirty="0" smtClean="0"/>
            </a:br>
            <a:r>
              <a:rPr lang="ru-RU" b="1" i="1" dirty="0" smtClean="0"/>
              <a:t>ТОРТ  «МИНУТКА»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type="subTitle" idx="1"/>
          </p:nvPr>
        </p:nvSpPr>
        <p:spPr>
          <a:xfrm>
            <a:off x="1" y="4292600"/>
            <a:ext cx="5076056" cy="64293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kumimoji="0" lang="ru-RU" sz="2000" b="1" i="1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выполнила: ЛУГИНИНА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НАТАЛЬЯ НИКОЛАЕВНА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учитель технологии МОУ СОШ 45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г. Тверь – 2013 г.</a:t>
            </a:r>
            <a:endParaRPr kumimoji="0" lang="en-US" sz="2000" b="1" i="1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835696" y="260648"/>
            <a:ext cx="7308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Готовим крем: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51520" y="1268760"/>
            <a:ext cx="86409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7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аливаем в небольшую кастрюльку или чашку молоко, добавляем яйца, сахар, муку, ванилин, какао.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5"/>
            <a:ext cx="56388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796136" y="3212976"/>
            <a:ext cx="334786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хорошо перемешиваем и ставим и на огонь, постоянно помешивая, варим крем до загустения.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09228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8975" y="2066925"/>
            <a:ext cx="59150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596336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88840"/>
            <a:ext cx="6300192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164288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772817"/>
            <a:ext cx="54864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63688" y="0"/>
            <a:ext cx="73803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Снимаем с огня, добавляем сразу сливочное масло и перемешиваем до однородной массы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55530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2495550"/>
            <a:ext cx="58007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051720" y="0"/>
            <a:ext cx="70922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Торт собираем как обычно.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корж смазываем кремом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64442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5" y="1988840"/>
            <a:ext cx="5796136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694826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6" y="260648"/>
            <a:ext cx="7308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седьмого маленького коржа, я формочками для печенья вырезала вот такие фигурки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501008"/>
            <a:ext cx="4716016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051720" y="332656"/>
            <a:ext cx="7092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украсила ими торт!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260648"/>
            <a:ext cx="3914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Торт "Светлана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332656"/>
            <a:ext cx="3337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Ингредиенты</a:t>
            </a:r>
            <a:endParaRPr lang="ru-RU" sz="4000" b="1" dirty="0"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51520" y="1927285"/>
            <a:ext cx="435699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коржей: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- 3 стакана муки;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 банка сгущенки;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 яйцо;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 ч. л. соды;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 ч.л. уксуса (погасить соду уксусом);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788024" y="1927285"/>
            <a:ext cx="413995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крема: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- 750 г молока;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- 200 г сливочного масла;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- 1.5 стакана сахарного песка;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- 2 яйца;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- 3 ст. л. муки;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ванилин - по вкусу.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11560" y="1330896"/>
            <a:ext cx="81369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Торт действительно готовиться очень быстро, коржи не выпекаются, а жарятся на сковороде по минутке с каждой стороны. Но это торт для домашнего чаепития.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501008"/>
            <a:ext cx="4104456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699792" y="260648"/>
            <a:ext cx="427001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Приготовление: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51520" y="1700808"/>
            <a:ext cx="86409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Смешиваем все ингредиенты для теста, замешиваем эластичное теста и делим его на 8 кусков.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Раскатать каждый кусочек теста по диаметру сковороды, "жарить" на сковороде по 1 минуте с каждой стороны.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907704" y="0"/>
            <a:ext cx="7236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Обрезать коржи. Остатки оставить для обсыпки торта.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Растолочь остатки коржа.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51520" y="1412776"/>
            <a:ext cx="856895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Приготовить крем. Смешать все ингредиенты для крема КРОМЕ сливочного масла и поставить на средний огонь. Готовить крем при (!) постоянном помешивании до загустения. Затем снять с огня и добавить в горячий крем масло. Тщательно перемешать до растворения масла. Крем готов.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79512" y="4725144"/>
            <a:ext cx="87484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Тёплым (!) кремом промазать коржи, присыпать толчёной крошкой. Оставить торт пропитать при комнатной температуре не менее 1 часа, затем убрать в холодильник.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491880" y="5373216"/>
            <a:ext cx="5218856" cy="76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/>
                <a:solidFill>
                  <a:srgbClr val="007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Работу выполнила: ЛУГИНИНА 	НАТАЛЬЯ НИКОЛАЕВНА	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/>
                <a:solidFill>
                  <a:srgbClr val="007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учитель технологии МОУ СОШ  №45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/>
                <a:solidFill>
                  <a:srgbClr val="007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 Тверь – 2013 г.</a:t>
            </a:r>
            <a:endParaRPr kumimoji="0" lang="en-US" sz="2000" b="1" i="0" u="none" strike="noStrike" kern="1200" cap="none" spc="0" normalizeH="0" baseline="0" noProof="0" dirty="0">
              <a:ln/>
              <a:solidFill>
                <a:srgbClr val="007033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556792"/>
            <a:ext cx="836472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Приятного аппетита </a:t>
            </a:r>
          </a:p>
          <a:p>
            <a:pPr algn="ctr"/>
            <a:r>
              <a:rPr lang="ru-RU" sz="6000" b="1" dirty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6000" b="1" dirty="0" smtClean="0"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000" b="1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лагодарю за внимание</a:t>
            </a:r>
          </a:p>
          <a:p>
            <a:pPr algn="ctr"/>
            <a:endParaRPr lang="ru-RU" sz="6000" b="1" dirty="0"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75856" y="276617"/>
            <a:ext cx="3888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Ингредиенты: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79512" y="1844824"/>
            <a:ext cx="5040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Мука - 3 стакана;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Сгущенка - 1 банка;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Яйцо 1 штука;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Сода 1 ч.л.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283968" y="2996952"/>
            <a:ext cx="46085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крема:</a:t>
            </a:r>
            <a:endParaRPr kumimoji="0" lang="ru-RU" sz="2800" b="1" i="1" u="sng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Молоко 750 гр.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Сливочное масло 200 гр.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Сахар 1,5 стакан;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Яйца 2 штуки;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Мука 3-4 ст.л.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Ванилин 1 гр.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Какао-порошок 1 ст.л.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907704" y="495345"/>
            <a:ext cx="7236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Приготовление: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1318791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Муку просеять, добавить в нее сгущенку, яйцо, гашеную уксусом соду. Замесить тесто.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5029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9975" y="2492896"/>
            <a:ext cx="5534025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28184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6337" y="2780928"/>
            <a:ext cx="6697663" cy="40770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835696" y="235387"/>
            <a:ext cx="7308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Разделить его на 6 равных частей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5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63688" y="0"/>
            <a:ext cx="7380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Каждую раскатать в корж, я для ровности сразу его обрезаю по тарелке, если Вам так не нравиться Вы можете обрезать корж потом, когда он будет готов.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5412"/>
            <a:ext cx="9144000" cy="546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763688" y="260648"/>
            <a:ext cx="7380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Кладем корж на разогретую сухую сковороду и жарим с обеих сторон буквально по минутке.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56769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771775"/>
            <a:ext cx="55626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763688" y="229871"/>
            <a:ext cx="73803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такие коржи у меня получились, верхний корж самый маленький я сделала из обрезков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33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4450"/>
            <a:ext cx="91440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76512345609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87651234560987</Template>
  <TotalTime>56</TotalTime>
  <Words>494</Words>
  <Application>Microsoft Office PowerPoint</Application>
  <PresentationFormat>Экран (4:3)</PresentationFormat>
  <Paragraphs>61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Calibri</vt:lpstr>
      <vt:lpstr>Arial</vt:lpstr>
      <vt:lpstr>Arno Pro Display</vt:lpstr>
      <vt:lpstr>87651234560987</vt:lpstr>
      <vt:lpstr> ТОРТ  «МИНУТКА»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ТОРТ  «МИНУТКА» </dc:title>
  <dc:creator>Customer</dc:creator>
  <cp:lastModifiedBy>Customer</cp:lastModifiedBy>
  <cp:revision>6</cp:revision>
  <dcterms:created xsi:type="dcterms:W3CDTF">2013-07-28T20:23:57Z</dcterms:created>
  <dcterms:modified xsi:type="dcterms:W3CDTF">2013-07-28T21:20:27Z</dcterms:modified>
</cp:coreProperties>
</file>