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2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53" autoAdjust="0"/>
  </p:normalViewPr>
  <p:slideViewPr>
    <p:cSldViewPr>
      <p:cViewPr>
        <p:scale>
          <a:sx n="84" d="100"/>
          <a:sy n="84" d="100"/>
        </p:scale>
        <p:origin x="-95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2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3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25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7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0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0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5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9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51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54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6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9658B-9CCF-4870-A988-7A05F8BB342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F91B-C965-4845-850E-6674FB8DF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83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wmf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ownloads\карезка овощей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7584" y="1052737"/>
            <a:ext cx="7416824" cy="2585323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Овощи. Приготовление блюд из вареных овощей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6228183" y="4581128"/>
            <a:ext cx="2448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Разработала:</a:t>
            </a:r>
          </a:p>
          <a:p>
            <a:r>
              <a:rPr lang="ru-RU" dirty="0" smtClean="0"/>
              <a:t>Учитель технологии МКОУ СОШ №24</a:t>
            </a:r>
          </a:p>
          <a:p>
            <a:r>
              <a:rPr lang="ru-RU" dirty="0" err="1" smtClean="0"/>
              <a:t>Буклова</a:t>
            </a:r>
            <a:r>
              <a:rPr lang="ru-RU" dirty="0" smtClean="0"/>
              <a:t> Т.М.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90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73"/>
            <a:ext cx="9149030" cy="6861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835696" y="908720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717056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Arial Black" pitchFamily="34" charset="0"/>
              </a:rPr>
              <a:t>Выучить способы тепловой обработки овощей, принести продукты для практической работы на следующий урок: 2 вареных яйца, соль, перец, майонез, ядра грецкого ореха.</a:t>
            </a:r>
            <a:endParaRPr lang="ru-RU" sz="2800" b="1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9269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Виды тепловой обработки овощей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400582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Варка 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это нагревание продукта в воде, бульоне, молоке или на пару.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Жаренье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это нагревание продукта на горячей сковороде с жиром.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Запекания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жаренье продукта в духовке.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Тушение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продукт сначала обжаривают, а затем заливают соусом и доводят до готовности.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Припускание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варят в небольшом количестве сока или жидкости.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Пассерование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продукт слегка обжаривают с жиром и без него.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Блаширование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быстрое обваривание или ошпаривание.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03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Алексей\Downloads\карезка овощей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372200" y="3104964"/>
            <a:ext cx="1979712" cy="148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7624" y="404664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Правила тепловой обработки овощей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05342"/>
            <a:ext cx="8352928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Никогда продукты не пережаривать и не переваривать.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Жарить или варить овощи надо сначала на сильном огне, а затем на слабом.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Овощи следует опускать в кипящую подсоленную воду и варить при слабом кипении, закрыв крышкой, так лучше сохраняются питательные вещества.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варке вода должна только покрывать овощи, так как ее большое количество приведет к потере питательных веществ.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Свеклу и морковь варят без соли, если овощи посолить они приобретают неприятный вкус и дольше варятся.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Овощи для салатов варят в кожуре.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56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1668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78375"/>
              </p:ext>
            </p:extLst>
          </p:nvPr>
        </p:nvGraphicFramePr>
        <p:xfrm>
          <a:off x="1043607" y="1748641"/>
          <a:ext cx="2834357" cy="2445379"/>
        </p:xfrm>
        <a:graphic>
          <a:graphicData uri="http://schemas.openxmlformats.org/drawingml/2006/table">
            <a:tbl>
              <a:tblPr/>
              <a:tblGrid>
                <a:gridCol w="302587"/>
                <a:gridCol w="271379"/>
                <a:gridCol w="269315"/>
                <a:gridCol w="269315"/>
                <a:gridCol w="209593"/>
                <a:gridCol w="216024"/>
                <a:gridCol w="216024"/>
                <a:gridCol w="216024"/>
                <a:gridCol w="216024"/>
                <a:gridCol w="216024"/>
                <a:gridCol w="216024"/>
                <a:gridCol w="216024"/>
              </a:tblGrid>
              <a:tr h="2794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Century Schoolbook"/>
                        </a:rPr>
                        <a:t>1м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7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Century Schoolbook"/>
                        </a:rPr>
                        <a:t>2п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Century Schoolbook"/>
                        </a:rPr>
                        <a:t>3ч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Century Schoolbook"/>
                        </a:rPr>
                        <a:t>4о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5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entury Schoolbook"/>
                        </a:rPr>
                        <a:t>5г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7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Century Schoolbook"/>
                        </a:rPr>
                        <a:t>6к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Century Schoolbook"/>
                        </a:rPr>
                        <a:t>7п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  <a:cs typeface="Century Schoolbook"/>
                        </a:rPr>
                        <a:t>8к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Century Schoolbook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47664" y="620688"/>
            <a:ext cx="5094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Кроссворд</a:t>
            </a:r>
            <a:endParaRPr lang="ru-RU" sz="4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4" y="1628800"/>
            <a:ext cx="43204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Любимое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лакомство кроликов.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Любят сок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взрослые и дети.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Если лук от 7 недуг, то этот овощ --- от 99  болезней.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Самый древний овощ, едят и консервируют его только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недозрелым.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5.Как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переводится на русский язык фамилия знаменитого римского оратора Цицерона?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Не любит света, боится холода и носит «мундир».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Белый корень, у которого в пищу идут и вершки и корешки.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«Хлеб да ….. лихо не попустят», --- так говорили древние славяне. </a:t>
            </a:r>
          </a:p>
        </p:txBody>
      </p:sp>
      <p:pic>
        <p:nvPicPr>
          <p:cNvPr id="10" name="Picture 4" descr="J02461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09" y="2348880"/>
            <a:ext cx="1584176" cy="112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J024609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57" y="472070"/>
            <a:ext cx="1428978" cy="9320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2" name="Picture 16" descr="J02461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572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562" y="4208238"/>
            <a:ext cx="1944216" cy="16741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17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06596" y="335785"/>
            <a:ext cx="1619240" cy="1214430"/>
          </a:xfrm>
          <a:prstGeom prst="rect">
            <a:avLst/>
          </a:prstGeom>
        </p:spPr>
      </p:pic>
      <p:pic>
        <p:nvPicPr>
          <p:cNvPr id="15" name="Picture 8" descr="J024616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1144"/>
            <a:ext cx="1492250" cy="176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t2.gstatic.com/images?q=tbn:ANd9GcRrd3YYUZ83Aw5ZphSq37emt4dgzE01qa2G_N_gL2zOjvOCqssws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326" y="4414037"/>
            <a:ext cx="1638642" cy="122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rusbody.com/images/food/2697_735/802e41a5454218288045e77b554793d6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30" y="5641437"/>
            <a:ext cx="2359338" cy="119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5896" y="602128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1.морковь, 2. помидор, 3. чеснок, 4. огурец, 5.горох, 6. картофель,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 петрушка, 8. капуста.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0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Что можно приготовить из овощей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Из овощей готовят самые разнообразные горячие и холодные блюда: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закуски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салаты, винегреты;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первые блюда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овощные супы, свекольник, окрошка;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вторые блюда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картофель жаренный (отварной), рагу овощное, котлеты.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7904" y="2946230"/>
            <a:ext cx="172819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88008"/>
            <a:ext cx="2004873" cy="15036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602413"/>
            <a:ext cx="1872208" cy="18699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072244"/>
            <a:ext cx="1872208" cy="14041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499" y="4688959"/>
            <a:ext cx="2103645" cy="210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3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ownloads\карезка овощей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" y="7805"/>
            <a:ext cx="9144000" cy="685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2465" y="1052736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A8283D"/>
                </a:solidFill>
              </a:rPr>
              <a:t>САЛАТ – ЭТО ХОЛОДНОЕ БЛЮДО ИЗ ОДНОГО ИЛИ НЕСКОЛЬКИХ ОВОЩЕЙ, А ТАКЖЕ В СОЧЕТАНИИ С МЯСОМ, РЫБОЙ, ЯЙЦАМИ</a:t>
            </a:r>
            <a:endParaRPr lang="ru-RU" sz="4400" b="1" dirty="0">
              <a:solidFill>
                <a:srgbClr val="A828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2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Impact" pitchFamily="34" charset="0"/>
              </a:rPr>
              <a:t>ТРЕБОВАНИЯ К КАЧЕСТВУ И ОФОРМЛЕНИЮ ГОТОВЫХ БЛЮД ИЗ ВАРЕНЫХ ОВОЩЕЙ</a:t>
            </a:r>
            <a:endParaRPr lang="ru-RU" sz="28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43841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Вареные продукты, входящие в состав блюд, должны быть мягкими, но не разваренными, сохранять форму нарезки.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Вкус вареных овощей должен соответствовать вкусу, свойственному этому овощу. 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Цвет и запах блюд – свойственные свежим продуктам, из которых они приготовлены.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Оформление блюд должно быть эстетичным, при оформлении блюд нельзя использовать несъедобные украшения.</a:t>
            </a:r>
          </a:p>
          <a:p>
            <a:pPr marL="285750" lvl="0" indent="-285750">
              <a:buFont typeface="Wingdings" pitchFamily="2" charset="2"/>
              <a:buChar char="v"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Украшать блюда нужно непосредственно перед подачей на стол, чтобы продукты не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заветрились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не потеряли внешний вид.</a:t>
            </a:r>
          </a:p>
        </p:txBody>
      </p:sp>
      <p:pic>
        <p:nvPicPr>
          <p:cNvPr id="2051" name="Picture 3" descr="C:\Users\Алексей\Downloads\карезка овощей\i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05064"/>
            <a:ext cx="2232248" cy="222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лексей\Downloads\карезка овощей\ac4cda010643bb92b0df8dfe044752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306163"/>
            <a:ext cx="2887613" cy="241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лексей\Downloads\карезка овощей\i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04995"/>
            <a:ext cx="3096344" cy="232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8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711" y="404664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Технологическая последовательность приготовления винегрета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20840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Свеклу нарезать кубиками размером 5 на 5 мм переложить в салатник, добавить ложку подсолнечного масла и перемешать, чтобы другие овощи не приобрели цвет свеклы.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Картофель, морковь, огурцы, нарезать кубиками 5 на 5 мм,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переложить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салатник.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Лук нарезать мелкими кубиками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Добавить квашеную капусту, фасоль.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Посолить по вкусу, добавить подсолнечное масло, все ингредиенты перемешать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Оформить готовое блюдо, выложить в салатник.</a:t>
            </a:r>
          </a:p>
        </p:txBody>
      </p:sp>
      <p:pic>
        <p:nvPicPr>
          <p:cNvPr id="3074" name="Picture 2" descr="C:\Users\Алексей\Downloads\карезка овощей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30751"/>
            <a:ext cx="2952328" cy="284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2.gstatic.com/images?q=tbn:ANd9GcRE0IKdCAr8cbMml2t0gFIaOmkhqR8q8s-GlOt7u2aThRpdd1uepLl9PKJ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37112"/>
            <a:ext cx="374441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5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AngsanaUPC" pitchFamily="18" charset="-34"/>
              </a:rPr>
              <a:t>Рефлексия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  <a:cs typeface="AngsanaUPC" pitchFamily="18" charset="-34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0728" y="1680556"/>
            <a:ext cx="8712968" cy="369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4" y="1772816"/>
            <a:ext cx="50405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Из данных букв сложите слова, обозначающие продукты, используемые в приготовлении винегрета. Слова могут ломаться, читаться справа налево, но не по диагонали.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119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658</Words>
  <Application>Microsoft Office PowerPoint</Application>
  <PresentationFormat>Экран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16</cp:revision>
  <dcterms:created xsi:type="dcterms:W3CDTF">2013-03-03T10:05:46Z</dcterms:created>
  <dcterms:modified xsi:type="dcterms:W3CDTF">2013-03-04T08:47:47Z</dcterms:modified>
</cp:coreProperties>
</file>