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536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946878-B0F4-462C-93D4-BFA8C47EFE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BA08B-0AB4-488C-957C-D618294F85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02DE9-5D22-44B7-9967-FF327A9F19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10CDD32-BA4B-4798-8AEF-7731383A4E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E3AA8-284F-4E06-A72E-B9C56A9468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CE314-E3C4-44D3-869A-2AE2463C9C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1CBF4-D646-4A04-A145-CDAFCD2AF1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6DC99-AAE1-485B-8492-50D9F0EB42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5EC38-49CD-4004-B408-F7D7939592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0B7D-97A8-4554-A558-CEE0CE2B60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9317A-9A78-44D9-9121-210B10735E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17FD1-F42D-48A9-AF41-2665C8E6A8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BEE6A12-81B6-48B2-9C8D-69A82A7AD0C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99FF66"/>
                </a:solidFill>
              </a:rPr>
              <a:t>Медаль «За оборону Ленинграда»</a:t>
            </a:r>
          </a:p>
        </p:txBody>
      </p:sp>
      <p:pic>
        <p:nvPicPr>
          <p:cNvPr id="2055" name="Picture 7" descr="медаль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1412875"/>
            <a:ext cx="2808287" cy="4968875"/>
          </a:xfrm>
          <a:noFill/>
          <a:ln/>
        </p:spPr>
      </p:pic>
      <p:pic>
        <p:nvPicPr>
          <p:cNvPr id="2056" name="Picture 8" descr="медаль2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00563" y="1412875"/>
            <a:ext cx="3816350" cy="4968875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152842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7">
      <a:dk1>
        <a:srgbClr val="7474A2"/>
      </a:dk1>
      <a:lt1>
        <a:srgbClr val="FFFFFF"/>
      </a:lt1>
      <a:dk2>
        <a:srgbClr val="5E5E8E"/>
      </a:dk2>
      <a:lt2>
        <a:srgbClr val="D1D1DF"/>
      </a:lt2>
      <a:accent1>
        <a:srgbClr val="CC66FF"/>
      </a:accent1>
      <a:accent2>
        <a:srgbClr val="6666FF"/>
      </a:accent2>
      <a:accent3>
        <a:srgbClr val="B6B6C6"/>
      </a:accent3>
      <a:accent4>
        <a:srgbClr val="DADADA"/>
      </a:accent4>
      <a:accent5>
        <a:srgbClr val="E2B8FF"/>
      </a:accent5>
      <a:accent6>
        <a:srgbClr val="5C5CE7"/>
      </a:accent6>
      <a:hlink>
        <a:srgbClr val="FFCC99"/>
      </a:hlink>
      <a:folHlink>
        <a:srgbClr val="CCCCFF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</TotalTime>
  <Words>6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Tahoma</vt:lpstr>
      <vt:lpstr>Times New Roman</vt:lpstr>
      <vt:lpstr>Wingdings</vt:lpstr>
      <vt:lpstr>Slit</vt:lpstr>
      <vt:lpstr>Медаль «За оборону Ленинграда»</vt:lpstr>
      <vt:lpstr>Слайд 2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Медаль «За оборону Ленинграда»</dc:title>
  <dc:creator>Elena</dc:creator>
  <cp:lastModifiedBy>Elena</cp:lastModifiedBy>
  <cp:revision>1</cp:revision>
  <dcterms:created xsi:type="dcterms:W3CDTF">2011-01-27T12:28:34Z</dcterms:created>
  <dcterms:modified xsi:type="dcterms:W3CDTF">2012-10-11T08:35:23Z</dcterms:modified>
</cp:coreProperties>
</file>