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F40D33-0EA7-4C78-9889-8EED50C231C7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ADF108-4996-4436-8532-E6699F0E68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512511" cy="1143000"/>
          </a:xfrm>
        </p:spPr>
        <p:txBody>
          <a:bodyPr/>
          <a:lstStyle/>
          <a:p>
            <a:pPr algn="ctr"/>
            <a:r>
              <a:rPr lang="ru-RU" sz="3600" dirty="0" smtClean="0"/>
              <a:t>Изготовление чехла для мобильного телефона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3068960"/>
            <a:ext cx="6400800" cy="3240360"/>
          </a:xfrm>
        </p:spPr>
        <p:txBody>
          <a:bodyPr/>
          <a:lstStyle/>
          <a:p>
            <a:r>
              <a:rPr lang="ru-RU" dirty="0" smtClean="0"/>
              <a:t>Вышивка роз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Кантование деталей верха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3419872" y="2887479"/>
            <a:ext cx="1428750" cy="1503680"/>
          </a:xfrm>
          <a:prstGeom prst="rect">
            <a:avLst/>
          </a:prstGeom>
          <a:noFill/>
        </p:spPr>
      </p:pic>
      <p:pic>
        <p:nvPicPr>
          <p:cNvPr id="5" name="Рисунок 4" descr="DSC0121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4581128"/>
            <a:ext cx="1656184" cy="1123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60232" y="1196752"/>
            <a:ext cx="2304256" cy="24425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86086" y="2924942"/>
            <a:ext cx="1558122" cy="1428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959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512511" cy="1143000"/>
          </a:xfrm>
        </p:spPr>
        <p:txBody>
          <a:bodyPr/>
          <a:lstStyle/>
          <a:p>
            <a:pPr algn="ctr"/>
            <a:r>
              <a:rPr lang="ru-RU" sz="3600" dirty="0" smtClean="0"/>
              <a:t>Сумочка, косметичка, чехол для мобильного телефона</a:t>
            </a:r>
            <a:endParaRPr lang="ru-RU" sz="3600" dirty="0"/>
          </a:p>
        </p:txBody>
      </p:sp>
      <p:pic>
        <p:nvPicPr>
          <p:cNvPr id="4" name="Объект 3" descr="C:\Users\Кирилл\Documents\мещок.bmp"/>
          <p:cNvPicPr>
            <a:picLocks noGrp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6035960" cy="36717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260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122</TotalTime>
  <Words>18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Изготовление чехла для мобильного телефона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Сумочка, косметичка, чехол для мобильного телефона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лоскутных техник, народной вышивки и вышивки шелковыми лентами на уроках технологии»</dc:title>
  <dc:creator>Кирилл</dc:creator>
  <cp:lastModifiedBy>Кирилл</cp:lastModifiedBy>
  <cp:revision>14</cp:revision>
  <dcterms:created xsi:type="dcterms:W3CDTF">2013-04-12T16:18:01Z</dcterms:created>
  <dcterms:modified xsi:type="dcterms:W3CDTF">2013-08-15T18:39:09Z</dcterms:modified>
</cp:coreProperties>
</file>