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4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043608" y="2214325"/>
            <a:ext cx="7416824" cy="4161848"/>
          </a:xfrm>
        </p:spPr>
        <p:txBody>
          <a:bodyPr>
            <a:normAutofit/>
          </a:bodyPr>
          <a:lstStyle/>
          <a:p>
            <a:r>
              <a:rPr lang="ru-RU" dirty="0" smtClean="0"/>
              <a:t>1.Стороны сумочки:</a:t>
            </a:r>
          </a:p>
          <a:p>
            <a:r>
              <a:rPr lang="ru-RU" dirty="0" smtClean="0"/>
              <a:t>Вышивка лилий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Лоскутная техника «Алмаз»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2.Дно сумки – лоскутная</a:t>
            </a:r>
          </a:p>
          <a:p>
            <a:r>
              <a:rPr lang="ru-RU" dirty="0"/>
              <a:t>т</a:t>
            </a:r>
            <a:r>
              <a:rPr lang="ru-RU" dirty="0" smtClean="0"/>
              <a:t>ехника - квадраты</a:t>
            </a:r>
          </a:p>
          <a:p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85974" y="260648"/>
            <a:ext cx="7175351" cy="1118607"/>
          </a:xfrm>
        </p:spPr>
        <p:txBody>
          <a:bodyPr/>
          <a:lstStyle/>
          <a:p>
            <a:r>
              <a:rPr lang="ru-RU" sz="3600" dirty="0" smtClean="0"/>
              <a:t>Изготовление сумочки</a:t>
            </a:r>
            <a:endParaRPr lang="ru-RU" sz="3600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4294967295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7" b="-1"/>
          <a:stretch/>
        </p:blipFill>
        <p:spPr bwMode="auto">
          <a:xfrm>
            <a:off x="3923928" y="2271296"/>
            <a:ext cx="1363712" cy="1197485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4308" y="3645024"/>
            <a:ext cx="1562100" cy="1172210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7310" y="5175329"/>
            <a:ext cx="1238250" cy="1007110"/>
          </a:xfrm>
          <a:prstGeom prst="rect">
            <a:avLst/>
          </a:prstGeom>
          <a:noFill/>
        </p:spPr>
      </p:pic>
      <p:pic>
        <p:nvPicPr>
          <p:cNvPr id="8" name="Рисунок 7" descr="DSC01238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376264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2276872"/>
            <a:ext cx="1343025" cy="1197486"/>
          </a:xfrm>
          <a:prstGeom prst="rect">
            <a:avLst/>
          </a:prstGeom>
          <a:noFill/>
        </p:spPr>
      </p:pic>
      <p:pic>
        <p:nvPicPr>
          <p:cNvPr id="15" name="Рисунок 14" descr="сканирование0002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6402" y="5157192"/>
            <a:ext cx="1971675" cy="1009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724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43608" y="764705"/>
            <a:ext cx="6912768" cy="5169960"/>
          </a:xfrm>
        </p:spPr>
        <p:txBody>
          <a:bodyPr/>
          <a:lstStyle/>
          <a:p>
            <a:r>
              <a:rPr lang="ru-RU" dirty="0" smtClean="0"/>
              <a:t>3. Края сумочки – лоскутная техника – «Уголки»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4. Изготовление ручек</a:t>
            </a:r>
            <a:endParaRPr lang="ru-RU" dirty="0"/>
          </a:p>
        </p:txBody>
      </p:sp>
      <p:pic>
        <p:nvPicPr>
          <p:cNvPr id="4" name="Объект 3" descr="сканирование0001"/>
          <p:cNvPicPr>
            <a:picLocks noGrp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1600000">
            <a:off x="1619672" y="1268760"/>
            <a:ext cx="2520280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DSC0120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1872208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DSC0123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4473116"/>
            <a:ext cx="1872208" cy="1476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DSC01235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564904"/>
            <a:ext cx="1728192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389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/>
              <a:t>Изготовление косметички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00800" cy="4194800"/>
          </a:xfrm>
        </p:spPr>
        <p:txBody>
          <a:bodyPr/>
          <a:lstStyle/>
          <a:p>
            <a:r>
              <a:rPr lang="ru-RU" dirty="0" smtClean="0"/>
              <a:t>Вышивка по канве в набор</a:t>
            </a:r>
          </a:p>
          <a:p>
            <a:endParaRPr lang="ru-RU" dirty="0"/>
          </a:p>
          <a:p>
            <a:r>
              <a:rPr lang="ru-RU" dirty="0" smtClean="0"/>
              <a:t>Лоскутная техника «Осколки»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Окантовка деталей верха</a:t>
            </a:r>
            <a:endParaRPr lang="ru-RU" dirty="0"/>
          </a:p>
        </p:txBody>
      </p:sp>
      <p:pic>
        <p:nvPicPr>
          <p:cNvPr id="4" name="Рисунок 3" descr="DSC04949"/>
          <p:cNvPicPr/>
          <p:nvPr/>
        </p:nvPicPr>
        <p:blipFill>
          <a:blip r:embed="rId2" cstate="email">
            <a:lum bright="10000" contras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556792"/>
            <a:ext cx="1008112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006357"/>
            <a:ext cx="1879828" cy="1310134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159780"/>
            <a:ext cx="989856" cy="1003290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5641" y="4653136"/>
            <a:ext cx="1804591" cy="1152128"/>
          </a:xfrm>
          <a:prstGeom prst="rect">
            <a:avLst/>
          </a:prstGeom>
          <a:noFill/>
        </p:spPr>
      </p:pic>
      <p:pic>
        <p:nvPicPr>
          <p:cNvPr id="9" name="Рисунок 8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908720"/>
            <a:ext cx="1944216" cy="1656184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3066112"/>
            <a:ext cx="1656184" cy="1190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477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49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Изготовление сумочки</vt:lpstr>
      <vt:lpstr>Презентация PowerPoint</vt:lpstr>
      <vt:lpstr>Изготовление косметички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лоскутных техник, народной вышивки и вышивки шелковыми лентами на уроках технологии»</dc:title>
  <dc:creator>Кирилл</dc:creator>
  <cp:lastModifiedBy>Кирилл</cp:lastModifiedBy>
  <cp:revision>15</cp:revision>
  <dcterms:created xsi:type="dcterms:W3CDTF">2013-04-12T16:18:01Z</dcterms:created>
  <dcterms:modified xsi:type="dcterms:W3CDTF">2013-08-15T18:38:26Z</dcterms:modified>
</cp:coreProperties>
</file>