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9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5415E6-0278-4CFE-9851-0B6CD1B04027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C4EEEA-05FB-48CC-84A3-19644F39A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4143405"/>
          </a:xfrm>
        </p:spPr>
        <p:txBody>
          <a:bodyPr>
            <a:normAutofit/>
          </a:bodyPr>
          <a:lstStyle/>
          <a:p>
            <a:r>
              <a:rPr lang="ru-RU" dirty="0" smtClean="0"/>
              <a:t>Инновационный образовательный проект по теме: Проектная деятельность как средство развития творческих способностей учащихся.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7143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 технологии МБОУ СОШ №66 Рябоконь Ирина Алексеевна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Качество знаний за последние 3 года: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858047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34590">
            <a:off x="2795946" y="678686"/>
            <a:ext cx="30718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Фестиваль «Надежда, возрождение Кубани»</a:t>
            </a:r>
            <a:endParaRPr lang="ru-RU" sz="2400" dirty="0"/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0789928">
            <a:off x="496761" y="1604281"/>
            <a:ext cx="327742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87048">
            <a:off x="4968721" y="1011389"/>
            <a:ext cx="350043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Городская выставка «Город мастеров»</a:t>
            </a:r>
            <a:endParaRPr lang="ru-RU" sz="2400" dirty="0"/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05363">
            <a:off x="232735" y="1184725"/>
            <a:ext cx="3571115" cy="472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928670"/>
            <a:ext cx="32101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71578">
            <a:off x="5429256" y="1357298"/>
            <a:ext cx="32088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Выставка декоративно-прикладного творчества «Вдохновение»</a:t>
            </a:r>
            <a:endParaRPr lang="ru-RU" sz="2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31568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571612"/>
            <a:ext cx="30668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928802"/>
            <a:ext cx="3076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обусловлена наличием противоречий: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615262" cy="5072098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одной стороны в острой необходимости государства в динамично-развивающейся, компетентной, предприимчивой личности, а с другой сторонни в строгой ограниченности в ресурсах для обучения прикладному творчеству в школе и дома.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Требования к знаниям, умениям и навыкам отраженные в действующей образовательной программе по технологии не соответствуют интересам современных подростков.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научить ребенка самостоятельно ориентироваться в многообразии материалов, выбирать из множества окружающих предметов те, из которых возможно сознание творческих изделий, самостоятельно планировать и организовывать свою деятельность по сознанию инновационного продукта и способов его реализации и применения.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901014" cy="498317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анализу своей деятельности;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способностей практического применения знаний;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интереса к культуре Кубани;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творческой,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самореализующейся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компетентной, динамично-развивающейся  личности;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 школьников чувства ответственности за принятые ими решения, способность работать в группе;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72122" cy="50004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проекта: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571480"/>
            <a:ext cx="3500462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Подготовительный этап: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28604"/>
            <a:ext cx="5072098" cy="1785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 составление плана реализации проекта.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необходимых материалов.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нескольких возможных способов выполнения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2571744"/>
            <a:ext cx="3500462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Технологический этап: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64" y="2428868"/>
            <a:ext cx="5000692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Выполнение учащимися проекта.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Экономическое и экологическое обоснование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4500570"/>
            <a:ext cx="3571900" cy="1428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Заключительный этап: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4429132"/>
            <a:ext cx="5000660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Реклама проекта 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Эскиз или фото готового изделия.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Используемая литература при изготовлении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142976" y="2071678"/>
            <a:ext cx="1214446" cy="357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71538" y="4071942"/>
            <a:ext cx="1357322" cy="428628"/>
          </a:xfrm>
          <a:prstGeom prst="downArrow">
            <a:avLst>
              <a:gd name="adj1" fmla="val 50000"/>
              <a:gd name="adj2" fmla="val 532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857752" y="64291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3571868" y="1071546"/>
            <a:ext cx="28575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571868" y="3071810"/>
            <a:ext cx="285752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3643306" y="5072074"/>
            <a:ext cx="285752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500042"/>
            <a:ext cx="2357454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Учитывается оригинальность темы и идеи проекта.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142852"/>
            <a:ext cx="2286016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Сочетание материалов.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500042"/>
            <a:ext cx="242889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Использование народной культуры.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4286256"/>
            <a:ext cx="2000264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Потребность в изделии.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174" y="4643446"/>
            <a:ext cx="171451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Реклама проекта.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4643446"/>
            <a:ext cx="1643074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Экологические требования.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578" y="4000504"/>
            <a:ext cx="1928826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Использование дополнительной информации.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0232" y="2571744"/>
            <a:ext cx="4786346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Критерии оценки проекта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71670" y="207167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107653" y="210739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6179355" y="2107397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643042" y="3857628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3428992" y="421481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250661" y="425053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6858016" y="371475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72122" cy="50004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428604"/>
            <a:ext cx="3071802" cy="15001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Подготовительный этап: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85728"/>
            <a:ext cx="3929090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банка данных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Изготовление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инструкционных карт.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материалов и содержание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плана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2571744"/>
            <a:ext cx="2857488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Практический </a:t>
            </a:r>
            <a:r>
              <a:rPr lang="ru-RU" dirty="0"/>
              <a:t>этап: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428868"/>
            <a:ext cx="3929090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выполнение проекта учащимися и его реализация.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4500570"/>
            <a:ext cx="2857488" cy="1428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Обобщающий </a:t>
            </a:r>
            <a:r>
              <a:rPr lang="ru-RU" dirty="0"/>
              <a:t>этап: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4429132"/>
            <a:ext cx="3929090" cy="2143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совместной деятельности педагога, учащихся и родителей по выполнению, применению и реализации проектов с целью определения развития творческих способностей.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57224" y="2071678"/>
            <a:ext cx="1214446" cy="357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57224" y="4071942"/>
            <a:ext cx="1357322" cy="428628"/>
          </a:xfrm>
          <a:prstGeom prst="downArrow">
            <a:avLst>
              <a:gd name="adj1" fmla="val 50000"/>
              <a:gd name="adj2" fmla="val 532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857752" y="64291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4786314" y="1142984"/>
            <a:ext cx="28575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86314" y="3071810"/>
            <a:ext cx="285752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4786314" y="5143512"/>
            <a:ext cx="285752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92" y="571480"/>
            <a:ext cx="1357322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май-август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2571744"/>
            <a:ext cx="1643074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сентябрь- май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3240" y="4714884"/>
            <a:ext cx="1643074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июнь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3071802" y="1214422"/>
            <a:ext cx="285752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857488" y="3071810"/>
            <a:ext cx="285752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857488" y="5214950"/>
            <a:ext cx="357190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8929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</TotalTime>
  <Words>331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Инновационный образовательный проект по теме: Проектная деятельность как средство развития творческих способностей учащихся.</vt:lpstr>
      <vt:lpstr>Актуальность обусловлена наличием противоречий: </vt:lpstr>
      <vt:lpstr>Цель:</vt:lpstr>
      <vt:lpstr>Задачи:</vt:lpstr>
      <vt:lpstr>Слайд 5</vt:lpstr>
      <vt:lpstr>Создание проекта:</vt:lpstr>
      <vt:lpstr>Слайд 7</vt:lpstr>
      <vt:lpstr>Этапы реализации проекта:</vt:lpstr>
      <vt:lpstr>Результаты анкетирования:</vt:lpstr>
      <vt:lpstr>Качество знаний за последние 3 года:</vt:lpstr>
      <vt:lpstr>Фестиваль «Надежда, возрождение Кубани»</vt:lpstr>
      <vt:lpstr>Городская выставка «Город мастеров»</vt:lpstr>
      <vt:lpstr>Выставка декоративно-прикладного творчества «Вдохновение»</vt:lpstr>
    </vt:vector>
  </TitlesOfParts>
  <Company>СОШ №66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образовательный проект по теме: Развитие творческих способностей учащихся через проектную деятельность </dc:title>
  <dc:creator>Учитель</dc:creator>
  <cp:lastModifiedBy>надя </cp:lastModifiedBy>
  <cp:revision>19</cp:revision>
  <dcterms:created xsi:type="dcterms:W3CDTF">2012-02-20T10:52:07Z</dcterms:created>
  <dcterms:modified xsi:type="dcterms:W3CDTF">2013-08-16T07:30:00Z</dcterms:modified>
</cp:coreProperties>
</file>