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5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CC98B1-4748-4ACB-A923-61DDD7493BFA}" type="datetimeFigureOut">
              <a:rPr lang="ru-RU" smtClean="0"/>
              <a:t>23.05.2012</a:t>
            </a:fld>
            <a:endParaRPr lang="ru-R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A8217C-91A6-4424-BAB3-888CBBF6D06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Малиновый чизкейк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1960" y="3886200"/>
            <a:ext cx="432048" cy="262880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pic>
        <p:nvPicPr>
          <p:cNvPr id="5" name="Picture 4" descr="http://cs10590.userapi.com/v10590554/cd6/zqBqrwqMqF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76875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3808" y="404664"/>
            <a:ext cx="30202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Ингредиенты: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12474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Мука - 160 г</a:t>
            </a:r>
            <a:br>
              <a:rPr lang="ru-RU" sz="3200" dirty="0"/>
            </a:br>
            <a:r>
              <a:rPr lang="ru-RU" sz="3200" dirty="0"/>
              <a:t>Сахар - 230 грамм</a:t>
            </a:r>
            <a:br>
              <a:rPr lang="ru-RU" sz="3200" dirty="0"/>
            </a:br>
            <a:r>
              <a:rPr lang="ru-RU" sz="3200" dirty="0"/>
              <a:t>Сливочное масло - 110 г</a:t>
            </a:r>
            <a:br>
              <a:rPr lang="ru-RU" sz="3200" dirty="0"/>
            </a:br>
            <a:r>
              <a:rPr lang="ru-RU" sz="3200" dirty="0"/>
              <a:t>Сливочный сыр - 500 г</a:t>
            </a:r>
            <a:br>
              <a:rPr lang="ru-RU" sz="3200" dirty="0"/>
            </a:br>
            <a:r>
              <a:rPr lang="ru-RU" sz="3200" dirty="0"/>
              <a:t>Миндаль (молотый) - 50 </a:t>
            </a:r>
            <a:r>
              <a:rPr lang="ru-RU" sz="3200" dirty="0" smtClean="0"/>
              <a:t>г</a:t>
            </a:r>
          </a:p>
          <a:p>
            <a:r>
              <a:rPr lang="ru-RU" sz="3200" dirty="0" smtClean="0"/>
              <a:t>Орехи - 100 г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Яйца - 2 шт</a:t>
            </a:r>
            <a:br>
              <a:rPr lang="ru-RU" sz="3200" dirty="0"/>
            </a:br>
            <a:r>
              <a:rPr lang="ru-RU" sz="3200" dirty="0"/>
              <a:t>Ваниль - 2 чайные ложки</a:t>
            </a:r>
            <a:br>
              <a:rPr lang="ru-RU" sz="3200" dirty="0"/>
            </a:br>
            <a:r>
              <a:rPr lang="ru-RU" sz="3200" dirty="0"/>
              <a:t>Свежая малина или малиновый джем - 300 г</a:t>
            </a: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7824" y="188640"/>
            <a:ext cx="32495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Приготовление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7174"/>
            <a:ext cx="88924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1. Измельчите орехи, добавьте муку и 100 г сахара.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2. Добавьте охлажденное масло и вилкой разомните массу до образования крошки. Выложите на противень и равномерно распределите. Выпекайте в духовке в течение 12 минут при 170-180 градусах.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3. Взбейте сливочный сыр со 130 граммами сахара. По одному добавляйте яйца и продолжайте взбивать.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4. Добавьте 2 столовые ложки муки и молотый миндаль, продолжая взбивать.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5. Затем аккуратно вылейте и распределить смесь по выпеченной ранее форме и выпекать еще в течении 15 минут.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6. После духовки, следующим слоем, вылейте малиновый джем. И равномерно распределите по всей поверхности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7. Ореховой крошкой посыпьте поверхность пирога. Равномерно посыпьте весь пирог ореховой крошкой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8. Малиновый чизкейк готов.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s10590.userapi.com/v10590554/c97/0W-RcCjTyqw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67944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2420888"/>
            <a:ext cx="277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1. Измельчите орехи, добавьте муку и 100 г сахара</a:t>
            </a:r>
            <a:endParaRPr lang="ru-RU" dirty="0"/>
          </a:p>
        </p:txBody>
      </p:sp>
      <p:pic>
        <p:nvPicPr>
          <p:cNvPr id="5" name="Picture 4" descr="http://cs10590.userapi.com/v10590554/c9e/aZ_VPBXyNu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0"/>
            <a:ext cx="3888432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211960" y="2420888"/>
            <a:ext cx="4932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2. Добавьте охлажденное масло и вилкой разомните массу до образования крошки. Выложите на противень и равномерно распределите. Выпекайте в духовке в течение 12 минут при 170-180 градусах.</a:t>
            </a:r>
            <a:endParaRPr lang="ru-RU" dirty="0"/>
          </a:p>
        </p:txBody>
      </p:sp>
      <p:pic>
        <p:nvPicPr>
          <p:cNvPr id="7" name="Picture 6" descr="http://cs10590.userapi.com/v10590554/ca5/uoeNgpQ3al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284984"/>
            <a:ext cx="381642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3. Взбейте сливочный сыр со 130 граммами сахара. По одному добавляйте яйца и продолжайте взбивать.</a:t>
            </a:r>
            <a:endParaRPr lang="ru-RU" dirty="0"/>
          </a:p>
        </p:txBody>
      </p:sp>
      <p:pic>
        <p:nvPicPr>
          <p:cNvPr id="9" name="Picture 8" descr="http://cs10590.userapi.com/v10590554/cac/eHUfFEQWDOo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3861048"/>
            <a:ext cx="3076947" cy="22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572000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4. Добавьте 2 столовые ложки муки и молотый миндаль, продолжая взбивать</a:t>
            </a:r>
            <a:endParaRPr lang="ru-RU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cs10590.userapi.com/v10590554/cb3/dpM-IDVZz4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47864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cs10590.userapi.com/v10590554/cba/Wx9_GZcJuEw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60648"/>
            <a:ext cx="324036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2132856"/>
            <a:ext cx="3779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5. Затем аккуратно вылейте и распределить смесь по выпеченной ранее форме и выпекать еще в течении 15 минут.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6858000" y="0"/>
            <a:ext cx="2286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6. После духовки, следующим слоем, вылейте малиновый джем. И равномерно распределите по всей поверхности</a:t>
            </a:r>
            <a:endParaRPr lang="ru-RU" dirty="0"/>
          </a:p>
        </p:txBody>
      </p:sp>
      <p:pic>
        <p:nvPicPr>
          <p:cNvPr id="6" name="Picture 5" descr="http://cs10590.userapi.com/v10590554/cc1/YI0RIl9NNJ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356992"/>
            <a:ext cx="374441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5934670"/>
            <a:ext cx="5220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7. Ореховой крошкой посыпьте поверхность пирога. Равномерно посыпьте весь пирог ореховой крошкой</a:t>
            </a:r>
            <a:endParaRPr lang="ru-RU" dirty="0"/>
          </a:p>
        </p:txBody>
      </p:sp>
      <p:pic>
        <p:nvPicPr>
          <p:cNvPr id="8" name="Picture 7" descr="http://cs10590.userapi.com/v10590554/ccf/GdUnTflUjQ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3068960"/>
            <a:ext cx="33843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652120" y="5877272"/>
            <a:ext cx="3312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8. Малиновый чизкейк готов.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152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Малиновый чизкейк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Малиновый чизкейк</dc:title>
  <dc:creator>Admin</dc:creator>
  <cp:lastModifiedBy>Admin</cp:lastModifiedBy>
  <cp:revision>13</cp:revision>
  <dcterms:created xsi:type="dcterms:W3CDTF">2012-05-23T08:02:54Z</dcterms:created>
  <dcterms:modified xsi:type="dcterms:W3CDTF">2012-05-23T09:06:12Z</dcterms:modified>
</cp:coreProperties>
</file>