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78D5352-AD08-4C5A-8169-F20B94E6856A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C81424-295F-428F-8331-5E472FBF0E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0"/>
            <a:ext cx="5400600" cy="1470025"/>
          </a:xfrm>
        </p:spPr>
        <p:txBody>
          <a:bodyPr>
            <a:normAutofit/>
          </a:bodyPr>
          <a:lstStyle/>
          <a:p>
            <a:r>
              <a:rPr lang="ru-RU" sz="8000" b="1" dirty="0">
                <a:solidFill>
                  <a:srgbClr val="FF0000"/>
                </a:solidFill>
              </a:rPr>
              <a:t>Рафаэлло</a:t>
            </a:r>
          </a:p>
        </p:txBody>
      </p:sp>
      <p:pic>
        <p:nvPicPr>
          <p:cNvPr id="5" name="Picture 4" descr="http://img3.alimero.ru/uploads/images/00/18/35/2011/09/22/cfe7d2_wmark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700808"/>
            <a:ext cx="590465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1722453"/>
            <a:ext cx="7524328" cy="98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1598603"/>
            <a:ext cx="4211960" cy="3944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24 миндальных орешка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100 гр. сливочного масла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100 гр. жирных сливок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100 гр. вареной сгущенки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100 гр. кокосовой стружки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6392" name="Picture 8" descr="продукты для рафаэлл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1122" y="1988840"/>
            <a:ext cx="4468822" cy="403244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11560" y="188640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900000"/>
                </a:solidFill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Ингредиенты для рецепта Рафаэлло в домашних условиях:</a:t>
            </a:r>
            <a:endParaRPr lang="ru-RU" sz="3600" b="1" dirty="0" smtClean="0">
              <a:solidFill>
                <a:srgbClr val="4F81BD"/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) Ядра миндаля очистить от шкурок. Сливочное масло согреть  при комнатной температуре и смешать с жирными сливками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295232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2) В сливочную смесь ввести вареную сгущенку и тщательно перемешать.&lt;br /&gt; Рекомендуется использовать самостоятельно сваренную карамель, а не покупную, поскольку высока вероятность приобрести имитацию «варенки». Для приготовления вареной сгущенки в домашних условиях нужно выбирать сгущенное молоко с сахаром, произведенное по ГОСТу и не содержащее растительных жиров. Запечатанную банку сгущенки заливают водой и кипятят на малом огне в течение трех часов. Полученный продукт имеет густую консистенцию и вкус молочных ирисок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980728"/>
            <a:ext cx="288032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2564904"/>
            <a:ext cx="29878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Ядра миндаля очистить от шкурок. Сливочное масло согреть при комнатной температуре и смешать с жирными сливками.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3848" y="3356992"/>
            <a:ext cx="26642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В сливочную смесь ввести вареную сгущенку и тщательно </a:t>
            </a:r>
            <a:r>
              <a:rPr lang="ru-RU" sz="2400" b="1" dirty="0" smtClean="0">
                <a:solidFill>
                  <a:srgbClr val="00B050"/>
                </a:solidFill>
              </a:rPr>
              <a:t>перемешать</a:t>
            </a:r>
            <a:endParaRPr lang="ru-RU" sz="2000" b="1" dirty="0">
              <a:solidFill>
                <a:srgbClr val="FFC000"/>
              </a:solidFill>
            </a:endParaRPr>
          </a:p>
        </p:txBody>
      </p:sp>
      <p:pic>
        <p:nvPicPr>
          <p:cNvPr id="9" name="Picture 8" descr="3) В полученную массу всыпать ядра миндаля и перемешать так, чтобы каждый орех был густо обмазан кремом со всех сторон.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340768"/>
            <a:ext cx="298782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5975648" y="3573016"/>
            <a:ext cx="31683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sz="2400" b="1" dirty="0">
                <a:solidFill>
                  <a:srgbClr val="0070C0"/>
                </a:solidFill>
              </a:rPr>
              <a:t>В полученную массу всыпать ядра миндаля и перемешать так, чтобы каждый орех был густо обмазан кремом со всех сторон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) Для сгущения смеси можно использовать часть кокосовой стружки, но лучше – раскрошенные тонкие вафли фабричного производства, без начинки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2987824" cy="2276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347864" y="0"/>
            <a:ext cx="2736304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сгущения смеси можно использовать часть кокосовой стружки,но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лучше – раскрошенные тонкие вафли фабричного производства, без начинки.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3" descr="5) Кокосовую стружку высыпать в глубокую тарелку. Чайной ложкой набрать сливочную массу вместе с ядром миндаля, выложить ее на кокосовую «подушку» и обвалять до тех пор, пока стружка не перестанет приставать к шарику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0"/>
            <a:ext cx="2843808" cy="206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975648" y="2132856"/>
            <a:ext cx="316835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Кокосовую стружку высыпать в глубокую тарелку. Чайной ложкой набрать сливочную массу вместе с ядром миндаля, выложить ее на кокосовую «подушку» и обвалять до тех пор, пока стружка не перестанет приставать к шарику.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pic>
        <p:nvPicPr>
          <p:cNvPr id="6" name="Picture 5" descr="6) Повторить  этот шаг для каждого ядрышка миндаля. Готовые шарики выкладывать на сервировочную тарелку. Готовые домашние рафаэлло убрать в холодильник и  подавать к столу охлажденными.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3933056"/>
            <a:ext cx="233975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3789040"/>
            <a:ext cx="356388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Повторить этот шаг для каждого ядрышка миндаля. Готовые шарики выкладывать на сервировочную тарелку. Готовые домашние рафаэлло убрать в холодильник и подавать к столу охлажденными.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vsemvkusno.ru/data/recipes/7046/Poleznye_konfetki_eEqxO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43074"/>
            <a:ext cx="8280920" cy="4782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259632" y="260648"/>
            <a:ext cx="709142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Рафаелло из творога</a:t>
            </a:r>
            <a:endParaRPr lang="ru-RU" sz="6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0"/>
            <a:ext cx="619268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i="1" u="sng" dirty="0" smtClean="0">
                <a:solidFill>
                  <a:schemeClr val="accent2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Ингредиенты: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  <a:t>Творог - 200 г </a:t>
            </a:r>
            <a:b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  <a:t>мюсли с орехами - 6 ст.л </a:t>
            </a:r>
            <a:b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  <a:t>Мед - 3 ст.л </a:t>
            </a:r>
            <a:b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Times New Roman" pitchFamily="18" charset="0"/>
              </a:rPr>
              <a:t>какао для обвалки </a:t>
            </a:r>
            <a:endParaRPr lang="ru-RU" sz="32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</a:endParaRPr>
          </a:p>
        </p:txBody>
      </p:sp>
      <p:pic>
        <p:nvPicPr>
          <p:cNvPr id="3" name="Picture 2" descr="http://vsemvkusno.ru/data/recipes/7046/Poleznye_konfetki_aJ0zH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780928"/>
            <a:ext cx="6624736" cy="3803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vsemvkusno.ru/data/recipes/7046/Poleznye_konfetki_aPOZH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8760"/>
            <a:ext cx="4283968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http://vsemvkusno.ru/data/recipes/7046/Poleznye_konfetki_LWiyn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924944"/>
            <a:ext cx="4211960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4572000" y="0"/>
            <a:ext cx="4572000" cy="33547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b="1" dirty="0" smtClean="0">
                <a:solidFill>
                  <a:srgbClr val="002060"/>
                </a:solidFill>
              </a:rPr>
              <a:t>Сформировать шарики, обвалять в какао , а можно в кокосовой </a:t>
            </a:r>
            <a:r>
              <a:rPr lang="ru-RU" sz="2800" b="1" dirty="0" smtClean="0">
                <a:solidFill>
                  <a:srgbClr val="002060"/>
                </a:solidFill>
              </a:rPr>
              <a:t>стружке. </a:t>
            </a:r>
            <a:r>
              <a:rPr lang="ru-RU" sz="2800" b="1" dirty="0" smtClean="0">
                <a:solidFill>
                  <a:srgbClr val="002060"/>
                </a:solidFill>
              </a:rPr>
              <a:t>Отправить в холодильник на час и можно </a:t>
            </a:r>
            <a:r>
              <a:rPr lang="ru-RU" sz="2800" b="1" dirty="0" smtClean="0">
                <a:solidFill>
                  <a:srgbClr val="002060"/>
                </a:solidFill>
              </a:rPr>
              <a:t>кушать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Rectangle 4"/>
          <p:cNvSpPr/>
          <p:nvPr/>
        </p:nvSpPr>
        <p:spPr>
          <a:xfrm>
            <a:off x="0" y="188640"/>
            <a:ext cx="36724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Смешать творог, мюсли, мед.</a:t>
            </a:r>
            <a:endParaRPr lang="ru-RU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9994522">
            <a:off x="-195075" y="1891965"/>
            <a:ext cx="869007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b="1" i="1" dirty="0" smtClean="0">
                <a:solidFill>
                  <a:srgbClr val="FF0000"/>
                </a:solidFill>
              </a:rPr>
              <a:t>Приятного аппетита! </a:t>
            </a:r>
            <a:endParaRPr lang="ru-RU" sz="72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87</TotalTime>
  <Words>163</Words>
  <Application>Microsoft Office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Рафаэлло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Рафаэлло</dc:title>
  <dc:creator>Admin</dc:creator>
  <cp:lastModifiedBy>Admin</cp:lastModifiedBy>
  <cp:revision>12</cp:revision>
  <dcterms:created xsi:type="dcterms:W3CDTF">2012-05-17T08:40:10Z</dcterms:created>
  <dcterms:modified xsi:type="dcterms:W3CDTF">2012-05-17T14:05:02Z</dcterms:modified>
</cp:coreProperties>
</file>