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rmAutofit/>
          </a:bodyPr>
          <a:lstStyle/>
          <a:p>
            <a:r>
              <a:rPr lang="ru-RU" dirty="0" smtClean="0"/>
              <a:t> Сечение  геометрического тела  при помощи проецирующей плоскости.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Методическая разработка по начертательной геометрии  для  </a:t>
            </a:r>
            <a:r>
              <a:rPr lang="ru-RU" dirty="0" err="1" smtClean="0">
                <a:solidFill>
                  <a:schemeClr val="tx1"/>
                </a:solidFill>
              </a:rPr>
              <a:t>математ</a:t>
            </a:r>
            <a:r>
              <a:rPr lang="ru-RU" dirty="0" smtClean="0">
                <a:solidFill>
                  <a:schemeClr val="tx1"/>
                </a:solidFill>
              </a:rPr>
              <a:t>. классов старшей школы.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Автор  Савин А.М.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Гимназия № 92 Выборгского р-на </a:t>
            </a:r>
            <a:r>
              <a:rPr lang="ru-RU" dirty="0" err="1" smtClean="0">
                <a:solidFill>
                  <a:schemeClr val="tx1"/>
                </a:solidFill>
              </a:rPr>
              <a:t>С-пб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31640" y="5013176"/>
            <a:ext cx="5328592" cy="1159024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Пирамида  в аксонометрии (слева)                                  и  на  эпюре  (справа).  Пирамида  условно  стоит на полу .</a:t>
            </a:r>
            <a:endParaRPr lang="ru-RU" sz="2400" dirty="0"/>
          </a:p>
        </p:txBody>
      </p:sp>
      <p:pic>
        <p:nvPicPr>
          <p:cNvPr id="1026" name="Picture 2" descr="D:\Школа\ЧЕРЧЕНИЕ\Начертательная\СЕЧЕНИЯ ПРОЕЦИРУЮЩЕЙ ПЛОСКОСТЬЮ\СЕЧЕНИЕ ПИРАМИДЫ  ПРОЕЦИРУЮЩЕЙ ПЛОСКОСТЬЮ\2а.bmp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814" r="1814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4725144"/>
            <a:ext cx="8568952" cy="1591072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Задана  вертикальная секущая плоскость  (горизонтально-проецирующая, то есть перпендикулярная  горизонтальной плоскости).        Поэтому на виде сверху она выглядит  как линия. Условно назовём её  «зелёный забор»</a:t>
            </a:r>
            <a:endParaRPr lang="ru-RU" sz="2400" dirty="0"/>
          </a:p>
        </p:txBody>
      </p:sp>
      <p:pic>
        <p:nvPicPr>
          <p:cNvPr id="2050" name="Picture 2" descr="D:\Школа\ЧЕРЧЕНИЕ\Начертательная\СЕЧЕНИЯ ПРОЕЦИРУЮЩЕЙ ПЛОСКОСТЬЮ\СЕЧЕНИЕ ПИРАМИДЫ  ПРОЕЦИРУЮЩЕЙ ПЛОСКОСТЬЮ\2б.bmp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814" r="1814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4653136"/>
            <a:ext cx="9144000" cy="1519064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 аксонометрии видно, где нижняя линия зелёного забора  пересекает на полу  основание пирамиды  и  пересекает тень   от ребра пирамиды .  Там отмечено точками.      На виде  сверху   эпюра  те же точки. Плюс  точка  на  самом ребре при пересечении с забором.</a:t>
            </a:r>
            <a:endParaRPr lang="ru-RU" sz="2400" dirty="0"/>
          </a:p>
        </p:txBody>
      </p:sp>
      <p:pic>
        <p:nvPicPr>
          <p:cNvPr id="3074" name="Picture 2" descr="D:\Школа\ЧЕРЧЕНИЕ\Начертательная\СЕЧЕНИЯ ПРОЕЦИРУЮЩЕЙ ПЛОСКОСТЬЮ\СЕЧЕНИЕ ПИРАМИДЫ  ПРОЕЦИРУЮЩЕЙ ПЛОСКОСТЬЮ\2в.bmp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814" r="1814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4797152"/>
            <a:ext cx="9144000" cy="1584176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Слева показано, что точка пересечения ребра с забором  находится строго над пересечением  тени этого ребра  с основанием забора.  Ведь секущая плоскость вертикальна.         Справа перенос точек на вид спереди.</a:t>
            </a:r>
            <a:endParaRPr lang="ru-RU" sz="2400" dirty="0"/>
          </a:p>
        </p:txBody>
      </p:sp>
      <p:pic>
        <p:nvPicPr>
          <p:cNvPr id="4098" name="Picture 2" descr="D:\Школа\ЧЕРЧЕНИЕ\Начертательная\СЕЧЕНИЯ ПРОЕЦИРУЮЩЕЙ ПЛОСКОСТЬЮ\СЕЧЕНИЕ ПИРАМИДЫ  ПРОЕЦИРУЮЩЕЙ ПЛОСКОСТЬЮ\2д.bmp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814" r="1814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4797152"/>
            <a:ext cx="8784976" cy="1512168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Соединяя точки пересечения  основания и ребра с забором , получаем  фигуру сечения пирамиды.         Обратите внимание, фигура  сечения всегда замкнутая.            В данном случае это --треугольник.</a:t>
            </a:r>
            <a:endParaRPr lang="ru-RU" sz="2400" dirty="0"/>
          </a:p>
        </p:txBody>
      </p:sp>
      <p:pic>
        <p:nvPicPr>
          <p:cNvPr id="5122" name="Picture 2" descr="D:\Школа\ЧЕРЧЕНИЕ\Начертательная\СЕЧЕНИЯ ПРОЕЦИРУЮЩЕЙ ПЛОСКОСТЬЮ\СЕЧЕНИЕ ПИРАМИДЫ  ПРОЕЦИРУЮЩЕЙ ПЛОСКОСТЬЮ\2з.bmp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814" r="1814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5013176"/>
            <a:ext cx="8568952" cy="129614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Определяем видимое и невидимое . Секущая плоскость условно непрозрачна.  Всё , что позади неё, спереди будет не видно. Свержу плоскость выглядит просто линией. </a:t>
            </a:r>
            <a:endParaRPr lang="ru-RU" sz="2400" dirty="0"/>
          </a:p>
        </p:txBody>
      </p:sp>
      <p:pic>
        <p:nvPicPr>
          <p:cNvPr id="7170" name="Picture 2" descr="D:\Школа\ЧЕРЧЕНИЕ\Начертательная\СЕЧЕНИЯ ПРОЕЦИРУЮЩЕЙ ПЛОСКОСТЬЮ\СЕЧЕНИЕ ПИРАМИДЫ  ПРОЕЦИРУЮЩЕЙ ПЛОСКОСТЬЮ\4.bmp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814" r="1814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1700808"/>
            <a:ext cx="5486400" cy="4471392"/>
          </a:xfrm>
        </p:spPr>
        <p:txBody>
          <a:bodyPr/>
          <a:lstStyle/>
          <a:p>
            <a:r>
              <a:rPr lang="ru-RU" sz="2400" dirty="0" smtClean="0"/>
              <a:t>Конец работы.  Официально это называется :</a:t>
            </a:r>
          </a:p>
          <a:p>
            <a:r>
              <a:rPr lang="ru-RU" sz="2400" dirty="0" smtClean="0"/>
              <a:t>Сечение пирамиды горизонтально-проецирующей плоскостью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222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Сечение  геометрического тела  при помощи проецирующей плоскости.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Сечение  геометрического тела  при помощи проецирующей плоскости.</dc:title>
  <dc:creator>savin Савин Александр Михайлович</dc:creator>
  <cp:lastModifiedBy>savin</cp:lastModifiedBy>
  <cp:revision>16</cp:revision>
  <dcterms:created xsi:type="dcterms:W3CDTF">2013-06-27T11:44:32Z</dcterms:created>
  <dcterms:modified xsi:type="dcterms:W3CDTF">2013-06-27T13:09:02Z</dcterms:modified>
</cp:coreProperties>
</file>