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60" r:id="rId7"/>
    <p:sldId id="261" r:id="rId8"/>
    <p:sldId id="269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C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EA84-B3FB-4D9F-98E5-E798B22FF24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206CA-0A4B-404B-B4E4-71998E7EB3D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aseline="0" dirty="0" smtClean="0"/>
            <a:t>ПРИРОДА</a:t>
          </a:r>
          <a:endParaRPr lang="ru-RU" baseline="0" dirty="0"/>
        </a:p>
      </dgm:t>
    </dgm:pt>
    <dgm:pt modelId="{5A7E2B02-93F4-4BB0-8E51-D9F3CF64635D}" type="parTrans" cxnId="{54BA6860-38C4-4D7E-8349-DDAB8DB98F1A}">
      <dgm:prSet/>
      <dgm:spPr/>
      <dgm:t>
        <a:bodyPr/>
        <a:lstStyle/>
        <a:p>
          <a:endParaRPr lang="ru-RU"/>
        </a:p>
      </dgm:t>
    </dgm:pt>
    <dgm:pt modelId="{D7D7B5EB-E98E-4112-B8A6-3352946F893A}" type="sibTrans" cxnId="{54BA6860-38C4-4D7E-8349-DDAB8DB98F1A}">
      <dgm:prSet/>
      <dgm:spPr/>
      <dgm:t>
        <a:bodyPr/>
        <a:lstStyle/>
        <a:p>
          <a:endParaRPr lang="ru-RU"/>
        </a:p>
      </dgm:t>
    </dgm:pt>
    <dgm:pt modelId="{FD85A3DE-0912-48D7-B533-CCE3DF209E3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34E0A060-47F1-4251-84F8-C639E1D93035}" type="parTrans" cxnId="{5701B0B5-48B4-44D4-A7D4-FC947FDA99D7}">
      <dgm:prSet/>
      <dgm:spPr/>
      <dgm:t>
        <a:bodyPr/>
        <a:lstStyle/>
        <a:p>
          <a:endParaRPr lang="ru-RU"/>
        </a:p>
      </dgm:t>
    </dgm:pt>
    <dgm:pt modelId="{1C6529F1-B2BC-4C19-9C24-4D26B50EFABC}" type="sibTrans" cxnId="{5701B0B5-48B4-44D4-A7D4-FC947FDA99D7}">
      <dgm:prSet/>
      <dgm:spPr/>
      <dgm:t>
        <a:bodyPr/>
        <a:lstStyle/>
        <a:p>
          <a:endParaRPr lang="ru-RU"/>
        </a:p>
      </dgm:t>
    </dgm:pt>
    <dgm:pt modelId="{0D4B5802-1D48-4DD5-A794-9DE6050C56E9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C5416315-5435-4BE7-95C8-AED320F14393}" type="parTrans" cxnId="{2896264E-1376-42FE-8390-78C3ADCB8D0F}">
      <dgm:prSet/>
      <dgm:spPr/>
      <dgm:t>
        <a:bodyPr/>
        <a:lstStyle/>
        <a:p>
          <a:endParaRPr lang="ru-RU"/>
        </a:p>
      </dgm:t>
    </dgm:pt>
    <dgm:pt modelId="{9ACD198D-E957-4B18-B7C5-91AFF620A828}" type="sibTrans" cxnId="{2896264E-1376-42FE-8390-78C3ADCB8D0F}">
      <dgm:prSet/>
      <dgm:spPr/>
      <dgm:t>
        <a:bodyPr/>
        <a:lstStyle/>
        <a:p>
          <a:endParaRPr lang="ru-RU"/>
        </a:p>
      </dgm:t>
    </dgm:pt>
    <dgm:pt modelId="{88F55C1B-77DE-4F05-B4BC-8F6A5263225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8ADC4055-A3C3-4D25-9957-9CC5FE0929E3}" type="parTrans" cxnId="{5A9818E6-634A-46DD-BCBB-CA285769B5EE}">
      <dgm:prSet/>
      <dgm:spPr/>
      <dgm:t>
        <a:bodyPr/>
        <a:lstStyle/>
        <a:p>
          <a:endParaRPr lang="ru-RU"/>
        </a:p>
      </dgm:t>
    </dgm:pt>
    <dgm:pt modelId="{70BF6236-C16A-4D92-964A-205BC360DA9C}" type="sibTrans" cxnId="{5A9818E6-634A-46DD-BCBB-CA285769B5EE}">
      <dgm:prSet/>
      <dgm:spPr/>
      <dgm:t>
        <a:bodyPr/>
        <a:lstStyle/>
        <a:p>
          <a:endParaRPr lang="ru-RU"/>
        </a:p>
      </dgm:t>
    </dgm:pt>
    <dgm:pt modelId="{9D063452-F811-479E-884D-2D632079456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/>
            <a:t>ПОЛИТИКА</a:t>
          </a:r>
          <a:endParaRPr lang="ru-RU" dirty="0"/>
        </a:p>
      </dgm:t>
    </dgm:pt>
    <dgm:pt modelId="{F8295D18-8BB7-416B-B4CF-7AFE1209093D}" type="parTrans" cxnId="{FBDE246B-141F-4BC8-AFC5-26CB6D62180D}">
      <dgm:prSet/>
      <dgm:spPr/>
      <dgm:t>
        <a:bodyPr/>
        <a:lstStyle/>
        <a:p>
          <a:endParaRPr lang="ru-RU"/>
        </a:p>
      </dgm:t>
    </dgm:pt>
    <dgm:pt modelId="{0E8C96EE-2E67-4713-9DC8-D75B56A7878B}" type="sibTrans" cxnId="{FBDE246B-141F-4BC8-AFC5-26CB6D62180D}">
      <dgm:prSet/>
      <dgm:spPr/>
      <dgm:t>
        <a:bodyPr/>
        <a:lstStyle/>
        <a:p>
          <a:endParaRPr lang="ru-RU"/>
        </a:p>
      </dgm:t>
    </dgm:pt>
    <dgm:pt modelId="{1C02C563-735A-404F-9C40-726BD76135E1}" type="pres">
      <dgm:prSet presAssocID="{2439EA84-B3FB-4D9F-98E5-E798B22FF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802E1-32BB-4402-A510-C8638633B80D}" type="pres">
      <dgm:prSet presAssocID="{878206CA-0A4B-404B-B4E4-71998E7EB3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A944F-4B36-4973-80DE-6FC6AC0196ED}" type="pres">
      <dgm:prSet presAssocID="{D7D7B5EB-E98E-4112-B8A6-3352946F893A}" presName="sibTrans" presStyleLbl="sibTrans2D1" presStyleIdx="0" presStyleCnt="5" custAng="21548049" custScaleX="234965" custScaleY="71626" custLinFactNeighborX="12353" custLinFactNeighborY="-2477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19435CA-8D84-4A7A-AA43-2568C70DC8AA}" type="pres">
      <dgm:prSet presAssocID="{D7D7B5EB-E98E-4112-B8A6-3352946F893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16D0A1A-C5B0-4626-B7FE-A8E28B2980A6}" type="pres">
      <dgm:prSet presAssocID="{FD85A3DE-0912-48D7-B533-CCE3DF209E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F511C-2678-40F5-97FD-8348A91167F1}" type="pres">
      <dgm:prSet presAssocID="{1C6529F1-B2BC-4C19-9C24-4D26B50EFABC}" presName="sibTrans" presStyleLbl="sibTrans2D1" presStyleIdx="1" presStyleCnt="5" custScaleX="202851" custScaleY="6633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08F4B2F0-15DE-4C0B-9CB1-434D94F68FC5}" type="pres">
      <dgm:prSet presAssocID="{1C6529F1-B2BC-4C19-9C24-4D26B50EFAB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1E46165-30B1-4696-94D2-73008CFA6B7D}" type="pres">
      <dgm:prSet presAssocID="{0D4B5802-1D48-4DD5-A794-9DE6050C56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F47EC-D895-48EA-B5AD-477167F5DCD9}" type="pres">
      <dgm:prSet presAssocID="{9ACD198D-E957-4B18-B7C5-91AFF620A828}" presName="sibTrans" presStyleLbl="sibTrans2D1" presStyleIdx="2" presStyleCnt="5" custScaleX="198503" custScaleY="74167" custLinFactNeighborX="1205" custLinFactNeighborY="488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E5B826B-587C-4DAA-A9A5-593EE280E8FA}" type="pres">
      <dgm:prSet presAssocID="{9ACD198D-E957-4B18-B7C5-91AFF620A82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8ADEB50-538C-4361-B7B1-80E0AA5B3A46}" type="pres">
      <dgm:prSet presAssocID="{88F55C1B-77DE-4F05-B4BC-8F6A526322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56111-B456-42FD-A5A5-EA4C9FEF2165}" type="pres">
      <dgm:prSet presAssocID="{70BF6236-C16A-4D92-964A-205BC360DA9C}" presName="sibTrans" presStyleLbl="sibTrans2D1" presStyleIdx="3" presStyleCnt="5" custScaleX="209574" custScaleY="7617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2DABDFA0-66C9-4848-A08B-AEB916DEA800}" type="pres">
      <dgm:prSet presAssocID="{70BF6236-C16A-4D92-964A-205BC360DA9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FE86919-BD49-4C05-8E22-11D825E5A6B5}" type="pres">
      <dgm:prSet presAssocID="{9D063452-F811-479E-884D-2D63207945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7D51-5C69-41DD-B179-C7EE2AC4391E}" type="pres">
      <dgm:prSet presAssocID="{0E8C96EE-2E67-4713-9DC8-D75B56A7878B}" presName="sibTrans" presStyleLbl="sibTrans2D1" presStyleIdx="4" presStyleCnt="5" custScaleX="215418" custScaleY="66745" custLinFactNeighborX="-14866" custLinFactNeighborY="-2300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A4395DF-120C-411F-94AC-3FE426E3BED8}" type="pres">
      <dgm:prSet presAssocID="{0E8C96EE-2E67-4713-9DC8-D75B56A7878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4BA6860-38C4-4D7E-8349-DDAB8DB98F1A}" srcId="{2439EA84-B3FB-4D9F-98E5-E798B22FF244}" destId="{878206CA-0A4B-404B-B4E4-71998E7EB3D5}" srcOrd="0" destOrd="0" parTransId="{5A7E2B02-93F4-4BB0-8E51-D9F3CF64635D}" sibTransId="{D7D7B5EB-E98E-4112-B8A6-3352946F893A}"/>
    <dgm:cxn modelId="{8D9E4EE0-55B1-4D44-AF14-AAAF082FBB88}" type="presOf" srcId="{9D063452-F811-479E-884D-2D6320794566}" destId="{1FE86919-BD49-4C05-8E22-11D825E5A6B5}" srcOrd="0" destOrd="0" presId="urn:microsoft.com/office/officeart/2005/8/layout/cycle2"/>
    <dgm:cxn modelId="{2896264E-1376-42FE-8390-78C3ADCB8D0F}" srcId="{2439EA84-B3FB-4D9F-98E5-E798B22FF244}" destId="{0D4B5802-1D48-4DD5-A794-9DE6050C56E9}" srcOrd="2" destOrd="0" parTransId="{C5416315-5435-4BE7-95C8-AED320F14393}" sibTransId="{9ACD198D-E957-4B18-B7C5-91AFF620A828}"/>
    <dgm:cxn modelId="{1317B6DE-7A60-4E3B-A5CD-259CBAE48277}" type="presOf" srcId="{1C6529F1-B2BC-4C19-9C24-4D26B50EFABC}" destId="{50EF511C-2678-40F5-97FD-8348A91167F1}" srcOrd="0" destOrd="0" presId="urn:microsoft.com/office/officeart/2005/8/layout/cycle2"/>
    <dgm:cxn modelId="{62138767-9B08-41BD-ADCF-413906815C6F}" type="presOf" srcId="{9ACD198D-E957-4B18-B7C5-91AFF620A828}" destId="{1C9F47EC-D895-48EA-B5AD-477167F5DCD9}" srcOrd="0" destOrd="0" presId="urn:microsoft.com/office/officeart/2005/8/layout/cycle2"/>
    <dgm:cxn modelId="{6D43A926-7677-496E-A12F-0A7CF2C9CF22}" type="presOf" srcId="{FD85A3DE-0912-48D7-B533-CCE3DF209E36}" destId="{A16D0A1A-C5B0-4626-B7FE-A8E28B2980A6}" srcOrd="0" destOrd="0" presId="urn:microsoft.com/office/officeart/2005/8/layout/cycle2"/>
    <dgm:cxn modelId="{1D84923E-8A17-4E74-AE23-608BEBC7E7C8}" type="presOf" srcId="{0E8C96EE-2E67-4713-9DC8-D75B56A7878B}" destId="{EA4395DF-120C-411F-94AC-3FE426E3BED8}" srcOrd="1" destOrd="0" presId="urn:microsoft.com/office/officeart/2005/8/layout/cycle2"/>
    <dgm:cxn modelId="{42E03B26-2247-43CF-B293-E800964319CE}" type="presOf" srcId="{9ACD198D-E957-4B18-B7C5-91AFF620A828}" destId="{1E5B826B-587C-4DAA-A9A5-593EE280E8FA}" srcOrd="1" destOrd="0" presId="urn:microsoft.com/office/officeart/2005/8/layout/cycle2"/>
    <dgm:cxn modelId="{5701B0B5-48B4-44D4-A7D4-FC947FDA99D7}" srcId="{2439EA84-B3FB-4D9F-98E5-E798B22FF244}" destId="{FD85A3DE-0912-48D7-B533-CCE3DF209E36}" srcOrd="1" destOrd="0" parTransId="{34E0A060-47F1-4251-84F8-C639E1D93035}" sibTransId="{1C6529F1-B2BC-4C19-9C24-4D26B50EFABC}"/>
    <dgm:cxn modelId="{224D471D-492D-4F8D-9EB8-BDBB8B25F921}" type="presOf" srcId="{1C6529F1-B2BC-4C19-9C24-4D26B50EFABC}" destId="{08F4B2F0-15DE-4C0B-9CB1-434D94F68FC5}" srcOrd="1" destOrd="0" presId="urn:microsoft.com/office/officeart/2005/8/layout/cycle2"/>
    <dgm:cxn modelId="{9D058748-C542-4DF0-AA3A-F8F506A68995}" type="presOf" srcId="{0E8C96EE-2E67-4713-9DC8-D75B56A7878B}" destId="{D5A37D51-5C69-41DD-B179-C7EE2AC4391E}" srcOrd="0" destOrd="0" presId="urn:microsoft.com/office/officeart/2005/8/layout/cycle2"/>
    <dgm:cxn modelId="{45AAEDDA-9FD8-4B51-8A77-605986188D4C}" type="presOf" srcId="{88F55C1B-77DE-4F05-B4BC-8F6A52632259}" destId="{98ADEB50-538C-4361-B7B1-80E0AA5B3A46}" srcOrd="0" destOrd="0" presId="urn:microsoft.com/office/officeart/2005/8/layout/cycle2"/>
    <dgm:cxn modelId="{CBEE49B9-7E3B-46FF-A18C-72B3D33F76E5}" type="presOf" srcId="{D7D7B5EB-E98E-4112-B8A6-3352946F893A}" destId="{619435CA-8D84-4A7A-AA43-2568C70DC8AA}" srcOrd="1" destOrd="0" presId="urn:microsoft.com/office/officeart/2005/8/layout/cycle2"/>
    <dgm:cxn modelId="{5A9818E6-634A-46DD-BCBB-CA285769B5EE}" srcId="{2439EA84-B3FB-4D9F-98E5-E798B22FF244}" destId="{88F55C1B-77DE-4F05-B4BC-8F6A52632259}" srcOrd="3" destOrd="0" parTransId="{8ADC4055-A3C3-4D25-9957-9CC5FE0929E3}" sibTransId="{70BF6236-C16A-4D92-964A-205BC360DA9C}"/>
    <dgm:cxn modelId="{8FB498E8-0B2A-40E1-AA29-FA3DFB7AC205}" type="presOf" srcId="{70BF6236-C16A-4D92-964A-205BC360DA9C}" destId="{2DABDFA0-66C9-4848-A08B-AEB916DEA800}" srcOrd="1" destOrd="0" presId="urn:microsoft.com/office/officeart/2005/8/layout/cycle2"/>
    <dgm:cxn modelId="{FBDE246B-141F-4BC8-AFC5-26CB6D62180D}" srcId="{2439EA84-B3FB-4D9F-98E5-E798B22FF244}" destId="{9D063452-F811-479E-884D-2D6320794566}" srcOrd="4" destOrd="0" parTransId="{F8295D18-8BB7-416B-B4CF-7AFE1209093D}" sibTransId="{0E8C96EE-2E67-4713-9DC8-D75B56A7878B}"/>
    <dgm:cxn modelId="{11400C62-BB32-4C77-BABB-59050C9751FD}" type="presOf" srcId="{D7D7B5EB-E98E-4112-B8A6-3352946F893A}" destId="{031A944F-4B36-4973-80DE-6FC6AC0196ED}" srcOrd="0" destOrd="0" presId="urn:microsoft.com/office/officeart/2005/8/layout/cycle2"/>
    <dgm:cxn modelId="{675FF9F7-604F-4C88-994F-AC4360EC22B6}" type="presOf" srcId="{2439EA84-B3FB-4D9F-98E5-E798B22FF244}" destId="{1C02C563-735A-404F-9C40-726BD76135E1}" srcOrd="0" destOrd="0" presId="urn:microsoft.com/office/officeart/2005/8/layout/cycle2"/>
    <dgm:cxn modelId="{38EF387D-A065-4BEE-B2F8-22105F54C706}" type="presOf" srcId="{878206CA-0A4B-404B-B4E4-71998E7EB3D5}" destId="{7D3802E1-32BB-4402-A510-C8638633B80D}" srcOrd="0" destOrd="0" presId="urn:microsoft.com/office/officeart/2005/8/layout/cycle2"/>
    <dgm:cxn modelId="{D07A0754-3049-4B9F-A758-D06E95CF557F}" type="presOf" srcId="{0D4B5802-1D48-4DD5-A794-9DE6050C56E9}" destId="{91E46165-30B1-4696-94D2-73008CFA6B7D}" srcOrd="0" destOrd="0" presId="urn:microsoft.com/office/officeart/2005/8/layout/cycle2"/>
    <dgm:cxn modelId="{88F9EAF9-9226-461C-979C-9797C6FAFB48}" type="presOf" srcId="{70BF6236-C16A-4D92-964A-205BC360DA9C}" destId="{E6F56111-B456-42FD-A5A5-EA4C9FEF2165}" srcOrd="0" destOrd="0" presId="urn:microsoft.com/office/officeart/2005/8/layout/cycle2"/>
    <dgm:cxn modelId="{3E03738D-1BDB-48F6-B0BB-6A66E3D7C2FB}" type="presParOf" srcId="{1C02C563-735A-404F-9C40-726BD76135E1}" destId="{7D3802E1-32BB-4402-A510-C8638633B80D}" srcOrd="0" destOrd="0" presId="urn:microsoft.com/office/officeart/2005/8/layout/cycle2"/>
    <dgm:cxn modelId="{BBEDF2A4-7DB6-46A2-A1B0-6CE82DBD82DB}" type="presParOf" srcId="{1C02C563-735A-404F-9C40-726BD76135E1}" destId="{031A944F-4B36-4973-80DE-6FC6AC0196ED}" srcOrd="1" destOrd="0" presId="urn:microsoft.com/office/officeart/2005/8/layout/cycle2"/>
    <dgm:cxn modelId="{CED6DA32-1668-4CD1-8FC8-7A1F3EBCA8C9}" type="presParOf" srcId="{031A944F-4B36-4973-80DE-6FC6AC0196ED}" destId="{619435CA-8D84-4A7A-AA43-2568C70DC8AA}" srcOrd="0" destOrd="0" presId="urn:microsoft.com/office/officeart/2005/8/layout/cycle2"/>
    <dgm:cxn modelId="{64172D3A-D8BB-434A-B56D-66A5C9DC91D3}" type="presParOf" srcId="{1C02C563-735A-404F-9C40-726BD76135E1}" destId="{A16D0A1A-C5B0-4626-B7FE-A8E28B2980A6}" srcOrd="2" destOrd="0" presId="urn:microsoft.com/office/officeart/2005/8/layout/cycle2"/>
    <dgm:cxn modelId="{EF5F368D-6F94-4F67-B54B-B7EE9F053F1E}" type="presParOf" srcId="{1C02C563-735A-404F-9C40-726BD76135E1}" destId="{50EF511C-2678-40F5-97FD-8348A91167F1}" srcOrd="3" destOrd="0" presId="urn:microsoft.com/office/officeart/2005/8/layout/cycle2"/>
    <dgm:cxn modelId="{6547315E-4893-4314-BF9B-7B8F7C731FEA}" type="presParOf" srcId="{50EF511C-2678-40F5-97FD-8348A91167F1}" destId="{08F4B2F0-15DE-4C0B-9CB1-434D94F68FC5}" srcOrd="0" destOrd="0" presId="urn:microsoft.com/office/officeart/2005/8/layout/cycle2"/>
    <dgm:cxn modelId="{9837788F-6CCD-458F-9A0C-F3DDCD6FDD99}" type="presParOf" srcId="{1C02C563-735A-404F-9C40-726BD76135E1}" destId="{91E46165-30B1-4696-94D2-73008CFA6B7D}" srcOrd="4" destOrd="0" presId="urn:microsoft.com/office/officeart/2005/8/layout/cycle2"/>
    <dgm:cxn modelId="{D22AC8EA-EDD2-461E-80DA-A726D93469A2}" type="presParOf" srcId="{1C02C563-735A-404F-9C40-726BD76135E1}" destId="{1C9F47EC-D895-48EA-B5AD-477167F5DCD9}" srcOrd="5" destOrd="0" presId="urn:microsoft.com/office/officeart/2005/8/layout/cycle2"/>
    <dgm:cxn modelId="{D99DAB0D-75C5-4034-998B-F28396050E66}" type="presParOf" srcId="{1C9F47EC-D895-48EA-B5AD-477167F5DCD9}" destId="{1E5B826B-587C-4DAA-A9A5-593EE280E8FA}" srcOrd="0" destOrd="0" presId="urn:microsoft.com/office/officeart/2005/8/layout/cycle2"/>
    <dgm:cxn modelId="{A826B782-B9AA-4A7E-ACE8-82910AF7656A}" type="presParOf" srcId="{1C02C563-735A-404F-9C40-726BD76135E1}" destId="{98ADEB50-538C-4361-B7B1-80E0AA5B3A46}" srcOrd="6" destOrd="0" presId="urn:microsoft.com/office/officeart/2005/8/layout/cycle2"/>
    <dgm:cxn modelId="{D62B809D-7EB7-43A7-AFEB-F4F904278778}" type="presParOf" srcId="{1C02C563-735A-404F-9C40-726BD76135E1}" destId="{E6F56111-B456-42FD-A5A5-EA4C9FEF2165}" srcOrd="7" destOrd="0" presId="urn:microsoft.com/office/officeart/2005/8/layout/cycle2"/>
    <dgm:cxn modelId="{A3CE67AA-2471-435E-AA9B-4410B53C429F}" type="presParOf" srcId="{E6F56111-B456-42FD-A5A5-EA4C9FEF2165}" destId="{2DABDFA0-66C9-4848-A08B-AEB916DEA800}" srcOrd="0" destOrd="0" presId="urn:microsoft.com/office/officeart/2005/8/layout/cycle2"/>
    <dgm:cxn modelId="{E0A94E81-9FFC-4083-9B24-362B549B2001}" type="presParOf" srcId="{1C02C563-735A-404F-9C40-726BD76135E1}" destId="{1FE86919-BD49-4C05-8E22-11D825E5A6B5}" srcOrd="8" destOrd="0" presId="urn:microsoft.com/office/officeart/2005/8/layout/cycle2"/>
    <dgm:cxn modelId="{4AA19D0E-120B-45F3-8ACA-9AD69686A3F5}" type="presParOf" srcId="{1C02C563-735A-404F-9C40-726BD76135E1}" destId="{D5A37D51-5C69-41DD-B179-C7EE2AC4391E}" srcOrd="9" destOrd="0" presId="urn:microsoft.com/office/officeart/2005/8/layout/cycle2"/>
    <dgm:cxn modelId="{A61883DE-8D43-4710-BB80-E5560FAE5526}" type="presParOf" srcId="{D5A37D51-5C69-41DD-B179-C7EE2AC4391E}" destId="{EA4395DF-120C-411F-94AC-3FE426E3B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02E1-32BB-4402-A510-C8638633B80D}">
      <dsp:nvSpPr>
        <dsp:cNvPr id="0" name=""/>
        <dsp:cNvSpPr/>
      </dsp:nvSpPr>
      <dsp:spPr>
        <a:xfrm>
          <a:off x="3381147" y="2624"/>
          <a:ext cx="1638784" cy="163878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ПРИРОДА</a:t>
          </a:r>
          <a:endParaRPr lang="ru-RU" sz="1500" kern="1200" baseline="0" dirty="0"/>
        </a:p>
      </dsp:txBody>
      <dsp:txXfrm>
        <a:off x="3621141" y="242618"/>
        <a:ext cx="1158796" cy="1158796"/>
      </dsp:txXfrm>
    </dsp:sp>
    <dsp:sp modelId="{031A944F-4B36-4973-80DE-6FC6AC0196ED}">
      <dsp:nvSpPr>
        <dsp:cNvPr id="0" name=""/>
        <dsp:cNvSpPr/>
      </dsp:nvSpPr>
      <dsp:spPr>
        <a:xfrm rot="2108049">
          <a:off x="4728127" y="1202602"/>
          <a:ext cx="1022431" cy="3961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38954" y="1247635"/>
        <a:ext cx="903584" cy="237694"/>
      </dsp:txXfrm>
    </dsp:sp>
    <dsp:sp modelId="{A16D0A1A-C5B0-4626-B7FE-A8E28B2980A6}">
      <dsp:nvSpPr>
        <dsp:cNvPr id="0" name=""/>
        <dsp:cNvSpPr/>
      </dsp:nvSpPr>
      <dsp:spPr>
        <a:xfrm>
          <a:off x="5371173" y="1448462"/>
          <a:ext cx="1638784" cy="163878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Я</a:t>
          </a:r>
          <a:endParaRPr lang="ru-RU" sz="1500" kern="1200" dirty="0"/>
        </a:p>
      </dsp:txBody>
      <dsp:txXfrm>
        <a:off x="5611167" y="1688456"/>
        <a:ext cx="1158796" cy="1158796"/>
      </dsp:txXfrm>
    </dsp:sp>
    <dsp:sp modelId="{50EF511C-2678-40F5-97FD-8348A91167F1}">
      <dsp:nvSpPr>
        <dsp:cNvPr id="0" name=""/>
        <dsp:cNvSpPr/>
      </dsp:nvSpPr>
      <dsp:spPr>
        <a:xfrm rot="6480000">
          <a:off x="5372965" y="3242401"/>
          <a:ext cx="882689" cy="36689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445006" y="3263439"/>
        <a:ext cx="772620" cy="220139"/>
      </dsp:txXfrm>
    </dsp:sp>
    <dsp:sp modelId="{91E46165-30B1-4696-94D2-73008CFA6B7D}">
      <dsp:nvSpPr>
        <dsp:cNvPr id="0" name=""/>
        <dsp:cNvSpPr/>
      </dsp:nvSpPr>
      <dsp:spPr>
        <a:xfrm>
          <a:off x="4611051" y="3787878"/>
          <a:ext cx="1638784" cy="1638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ЭКОНОМИКА</a:t>
          </a:r>
          <a:endParaRPr lang="ru-RU" sz="1500" kern="1200" dirty="0"/>
        </a:p>
      </dsp:txBody>
      <dsp:txXfrm>
        <a:off x="4851045" y="4027872"/>
        <a:ext cx="1158796" cy="1158796"/>
      </dsp:txXfrm>
    </dsp:sp>
    <dsp:sp modelId="{1C9F47EC-D895-48EA-B5AD-477167F5DCD9}">
      <dsp:nvSpPr>
        <dsp:cNvPr id="0" name=""/>
        <dsp:cNvSpPr/>
      </dsp:nvSpPr>
      <dsp:spPr>
        <a:xfrm rot="10800000">
          <a:off x="3786213" y="4429156"/>
          <a:ext cx="863769" cy="41021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909276" y="4511198"/>
        <a:ext cx="740706" cy="246126"/>
      </dsp:txXfrm>
    </dsp:sp>
    <dsp:sp modelId="{98ADEB50-538C-4361-B7B1-80E0AA5B3A46}">
      <dsp:nvSpPr>
        <dsp:cNvPr id="0" name=""/>
        <dsp:cNvSpPr/>
      </dsp:nvSpPr>
      <dsp:spPr>
        <a:xfrm>
          <a:off x="2151243" y="3787878"/>
          <a:ext cx="1638784" cy="163878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ОБЩЕСТВО</a:t>
          </a:r>
          <a:endParaRPr lang="ru-RU" sz="1500" kern="1200" dirty="0"/>
        </a:p>
      </dsp:txBody>
      <dsp:txXfrm>
        <a:off x="2391237" y="4027872"/>
        <a:ext cx="1158796" cy="1158796"/>
      </dsp:txXfrm>
    </dsp:sp>
    <dsp:sp modelId="{E6F56111-B456-42FD-A5A5-EA4C9FEF2165}">
      <dsp:nvSpPr>
        <dsp:cNvPr id="0" name=""/>
        <dsp:cNvSpPr/>
      </dsp:nvSpPr>
      <dsp:spPr>
        <a:xfrm rot="15120000">
          <a:off x="2138408" y="3238623"/>
          <a:ext cx="911944" cy="4213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221132" y="3382986"/>
        <a:ext cx="785553" cy="252783"/>
      </dsp:txXfrm>
    </dsp:sp>
    <dsp:sp modelId="{1FE86919-BD49-4C05-8E22-11D825E5A6B5}">
      <dsp:nvSpPr>
        <dsp:cNvPr id="0" name=""/>
        <dsp:cNvSpPr/>
      </dsp:nvSpPr>
      <dsp:spPr>
        <a:xfrm>
          <a:off x="1391121" y="1448462"/>
          <a:ext cx="1638784" cy="163878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ПОЛИТИКА</a:t>
          </a:r>
          <a:endParaRPr lang="ru-RU" sz="1500" kern="1200" dirty="0"/>
        </a:p>
      </dsp:txBody>
      <dsp:txXfrm>
        <a:off x="1631115" y="1688456"/>
        <a:ext cx="1158796" cy="1158796"/>
      </dsp:txXfrm>
    </dsp:sp>
    <dsp:sp modelId="{D5A37D51-5C69-41DD-B179-C7EE2AC4391E}">
      <dsp:nvSpPr>
        <dsp:cNvPr id="0" name=""/>
        <dsp:cNvSpPr/>
      </dsp:nvSpPr>
      <dsp:spPr>
        <a:xfrm rot="19440000">
          <a:off x="2662188" y="1240367"/>
          <a:ext cx="937373" cy="36915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72763" y="1346747"/>
        <a:ext cx="826625" cy="22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D617-0A8C-4F88-B50A-7104F73FFAB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DF8D-7B18-43B8-992D-36420ED9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Окружающая среда и энергоресурсы</a:t>
            </a:r>
          </a:p>
          <a:p>
            <a:endParaRPr lang="ru-RU" dirty="0"/>
          </a:p>
        </p:txBody>
      </p:sp>
      <p:pic>
        <p:nvPicPr>
          <p:cNvPr id="7" name="Picture 0" descr="эмблема эйгэ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42852"/>
            <a:ext cx="2380867" cy="17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30404"/>
            <a:ext cx="8786875" cy="52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00B050"/>
                </a:solidFill>
              </a:rPr>
              <a:t>Экономя ресурсы, мы заботимся о будущем планеты и о будущем наших детей 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Окружающая среда</a:t>
            </a:r>
            <a:endParaRPr lang="ru-RU" sz="66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800853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ВСЕ СВЯЗАНО СО ВСЕМ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Энергоресурсы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нефть – </a:t>
            </a:r>
            <a:r>
              <a:rPr lang="ru-RU" sz="4400" dirty="0" smtClean="0">
                <a:solidFill>
                  <a:srgbClr val="C00000"/>
                </a:solidFill>
              </a:rPr>
              <a:t>33%,</a:t>
            </a:r>
            <a:r>
              <a:rPr lang="ru-RU" sz="4400" dirty="0" smtClean="0"/>
              <a:t> (остаток на 25 лет)</a:t>
            </a:r>
          </a:p>
          <a:p>
            <a:r>
              <a:rPr lang="ru-RU" sz="4400" dirty="0" smtClean="0"/>
              <a:t>уголь - </a:t>
            </a:r>
            <a:r>
              <a:rPr lang="ru-RU" sz="4400" dirty="0" smtClean="0">
                <a:solidFill>
                  <a:srgbClr val="C00000"/>
                </a:solidFill>
              </a:rPr>
              <a:t>27%,</a:t>
            </a:r>
            <a:r>
              <a:rPr lang="ru-RU" sz="4400" dirty="0" smtClean="0"/>
              <a:t> (100 лет)</a:t>
            </a:r>
          </a:p>
          <a:p>
            <a:r>
              <a:rPr lang="ru-RU" sz="4400" dirty="0" smtClean="0"/>
              <a:t>газ - </a:t>
            </a:r>
            <a:r>
              <a:rPr lang="ru-RU" sz="4400" dirty="0" smtClean="0">
                <a:solidFill>
                  <a:srgbClr val="C00000"/>
                </a:solidFill>
              </a:rPr>
              <a:t>18%,</a:t>
            </a:r>
            <a:r>
              <a:rPr lang="ru-RU" sz="4400" dirty="0" smtClean="0"/>
              <a:t> (70 лет)</a:t>
            </a:r>
          </a:p>
          <a:p>
            <a:pPr>
              <a:buNone/>
            </a:pPr>
            <a:r>
              <a:rPr lang="ru-RU" sz="4400" dirty="0" smtClean="0"/>
              <a:t>   </a:t>
            </a:r>
            <a:r>
              <a:rPr lang="ru-RU" dirty="0" smtClean="0"/>
              <a:t>   </a:t>
            </a:r>
            <a:endParaRPr lang="ru-RU" sz="2400" dirty="0" smtClean="0"/>
          </a:p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Невозобновляемые</a:t>
            </a:r>
            <a:r>
              <a:rPr lang="ru-RU" sz="4000" b="1" dirty="0" smtClean="0">
                <a:solidFill>
                  <a:srgbClr val="FF0000"/>
                </a:solidFill>
              </a:rPr>
              <a:t> ресурсы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357586" cy="17271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Возобновляемые ресурсы – наше будущее</a:t>
            </a:r>
            <a:r>
              <a:rPr lang="en-US" sz="3200" dirty="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2214554"/>
            <a:ext cx="3251231" cy="435771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Солнечная энергия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Ветряная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энергия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Малая   </a:t>
            </a:r>
          </a:p>
          <a:p>
            <a:r>
              <a:rPr lang="ru-RU" sz="2800" dirty="0" smtClean="0"/>
              <a:t>   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идроэнергетика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Энергия биомассы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 Энергия приливов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Термальная   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энергия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132824" cy="53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Прогноз ООН по численности населения Земли: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180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4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sz="400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арианты </a:t>
                      </a:r>
                      <a:r>
                        <a:rPr lang="ru-RU" sz="4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прогноза</a:t>
                      </a:r>
                      <a:endParaRPr lang="ru-RU" sz="4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80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2000</a:t>
                      </a:r>
                      <a:endParaRPr lang="ru-RU" sz="4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6,1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6,1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6,1</a:t>
                      </a:r>
                      <a:endParaRPr lang="ru-RU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180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2050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7,7</a:t>
                      </a:r>
                      <a:endParaRPr lang="ru-RU" sz="40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9,4</a:t>
                      </a:r>
                      <a:endParaRPr lang="ru-RU" sz="40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11,2</a:t>
                      </a:r>
                      <a:endParaRPr lang="ru-RU" sz="40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1800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2100</a:t>
                      </a:r>
                      <a:endParaRPr lang="ru-RU" sz="4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5,6</a:t>
                      </a:r>
                      <a:endParaRPr lang="ru-RU" sz="4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10,4</a:t>
                      </a:r>
                      <a:endParaRPr lang="ru-RU" sz="4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17,5</a:t>
                      </a:r>
                      <a:endParaRPr lang="ru-RU" sz="4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Нам нужно устойчивое развитие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8403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рост населения приводит к увеличению потребления энергоресурсов;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идет сокращение </a:t>
            </a:r>
            <a:r>
              <a:rPr lang="ru-RU" dirty="0" err="1" smtClean="0">
                <a:solidFill>
                  <a:srgbClr val="002060"/>
                </a:solidFill>
              </a:rPr>
              <a:t>невозобновляемых</a:t>
            </a:r>
            <a:r>
              <a:rPr lang="ru-RU" dirty="0" smtClean="0">
                <a:solidFill>
                  <a:srgbClr val="002060"/>
                </a:solidFill>
              </a:rPr>
              <a:t> энергоресурсов;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Общество стало задумываться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 экономии природных ресурсов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их влияния на экономическое развитие.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Меры для энергосбережения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7864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Выпуск малолитражных автомобилей;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Выпуск бытовой техники с низким потребление электроэнергии (Класс А);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Разработаны люминесцентные лапы нового поколения. Энергопотребление этих ламп в 10 раз ниже обычных.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Были разработаны герметичные окна (стеклопакет),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Новые теплоизоляционные материалы, более эффективные и более безопасные: пленки «для оборачивания» домов, специальная монтажная пена;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Стали шире применять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электровыключатели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, совмещенные с  механическим реле времени;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Использование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биогаза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Увеличение использования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ветрогенераторов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Разработана солнечная энергетика;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Arial" pitchFamily="34" charset="0"/>
              </a:rPr>
              <a:t>Сокращение избыточной иллюминации.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можем сделать мы?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dirty="0" smtClean="0"/>
              <a:t>Внедрение энергосбережения дома!</a:t>
            </a:r>
          </a:p>
          <a:p>
            <a:r>
              <a:rPr lang="ru-RU" dirty="0" smtClean="0"/>
              <a:t>Внедрение энергосбережения в школе!</a:t>
            </a:r>
          </a:p>
          <a:p>
            <a:r>
              <a:rPr lang="ru-RU" dirty="0" smtClean="0"/>
              <a:t>Образование (хочу знать больше, могу рассказать родителям и друзьям)!</a:t>
            </a:r>
          </a:p>
          <a:p>
            <a:r>
              <a:rPr lang="ru-RU" dirty="0" smtClean="0"/>
              <a:t>Переход всего общества к энергосберегающему поведению!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247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Окружающая среда</vt:lpstr>
      <vt:lpstr>ВСЕ СВЯЗАНО СО ВСЕМ</vt:lpstr>
      <vt:lpstr>Энергоресурсы</vt:lpstr>
      <vt:lpstr>Возобновляемые ресурсы – наше будущее!</vt:lpstr>
      <vt:lpstr>Прогноз ООН по численности населения Земли:</vt:lpstr>
      <vt:lpstr>Нам нужно устойчивое развитие</vt:lpstr>
      <vt:lpstr>Меры для энергосбережения</vt:lpstr>
      <vt:lpstr>Что можем сделать мы?</vt:lpstr>
      <vt:lpstr> Экономя ресурсы, мы заботимся о будущем планеты и о будущем наших детей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Устойчивое развитие</dc:title>
  <dc:creator>комп</dc:creator>
  <cp:lastModifiedBy>111</cp:lastModifiedBy>
  <cp:revision>46</cp:revision>
  <dcterms:created xsi:type="dcterms:W3CDTF">2011-01-17T06:00:02Z</dcterms:created>
  <dcterms:modified xsi:type="dcterms:W3CDTF">2013-10-17T17:33:04Z</dcterms:modified>
</cp:coreProperties>
</file>