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79" r:id="rId2"/>
    <p:sldId id="270" r:id="rId3"/>
    <p:sldId id="272" r:id="rId4"/>
    <p:sldId id="273" r:id="rId5"/>
    <p:sldId id="271" r:id="rId6"/>
    <p:sldId id="274" r:id="rId7"/>
    <p:sldId id="275" r:id="rId8"/>
    <p:sldId id="280" r:id="rId9"/>
    <p:sldId id="282" r:id="rId10"/>
    <p:sldId id="281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FAC0"/>
    <a:srgbClr val="80F773"/>
    <a:srgbClr val="CCFFCC"/>
    <a:srgbClr val="666699"/>
    <a:srgbClr val="A50021"/>
    <a:srgbClr val="F0EFE0"/>
    <a:srgbClr val="FF9999"/>
    <a:srgbClr val="1EC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4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EF610F1-B0B4-4F7C-8A76-0802537E372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0BF7-8B23-470D-82CE-529C06E610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49D-58BD-4993-A03C-C8CDDDA06D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AD5C-683E-4B81-B1B6-614D9211453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5A17-9F3D-4041-8795-5D8A56BB9DE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2EF-0692-4B60-8C70-EA01399C4DA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9BA-60BD-4CF9-AA09-127CDF719C9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13E4-37C7-484F-8A8D-DD9EA17C79F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C7B8-A094-4F47-A2EC-DF91806321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2A52-C91D-40DE-87A6-A1829F4C81D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C915-612C-44D1-969F-689F54DB348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330492B-FB15-4B4D-B1AD-896A2DB7FC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206500"/>
          </a:xfrm>
        </p:spPr>
        <p:txBody>
          <a:bodyPr>
            <a:normAutofit fontScale="90000"/>
          </a:bodyPr>
          <a:lstStyle/>
          <a:p>
            <a:r>
              <a:rPr lang="ru-RU" altLang="ru-RU" sz="4000"/>
              <a:t>РУЧНАЯ ХУДОЖЕСТВЕННАЯ ВЫШИВКА</a:t>
            </a:r>
          </a:p>
        </p:txBody>
      </p:sp>
      <p:pic>
        <p:nvPicPr>
          <p:cNvPr id="611334" name="Picture 6" descr="Breath_of_tim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1792288"/>
            <a:ext cx="3027362" cy="3754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5" name="Picture 7" descr="Silv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7" y="1514475"/>
            <a:ext cx="2724150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1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13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13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13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13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13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1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/>
      <p:bldP spid="611334" grpId="0" build="p"/>
      <p:bldP spid="6113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ПРИМЕНЕНИЕ ВЫШИВКИ </a:t>
            </a:r>
            <a:br>
              <a:rPr lang="ru-RU" altLang="ru-RU" sz="4000"/>
            </a:br>
            <a:r>
              <a:rPr lang="ru-RU" altLang="ru-RU" sz="4000"/>
              <a:t>В НАШИ ДНИ</a:t>
            </a:r>
          </a:p>
        </p:txBody>
      </p:sp>
      <p:pic>
        <p:nvPicPr>
          <p:cNvPr id="638983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00200"/>
            <a:ext cx="3455987" cy="478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6" name="Picture 1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62" y="1900237"/>
            <a:ext cx="39243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389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89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89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89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89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89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89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0" grpId="0"/>
      <p:bldP spid="638983" grpId="0" build="p"/>
      <p:bldP spid="6389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ДВУСТОРОННЯЯ ГЛАДЬ</a:t>
            </a:r>
          </a:p>
        </p:txBody>
      </p:sp>
      <p:pic>
        <p:nvPicPr>
          <p:cNvPr id="60621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1500187"/>
            <a:ext cx="7915275" cy="453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06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62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62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6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/>
      <p:bldP spid="6062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ТЕНЕВАЯ ГЛАДЬ</a:t>
            </a:r>
          </a:p>
        </p:txBody>
      </p:sp>
      <p:pic>
        <p:nvPicPr>
          <p:cNvPr id="60723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468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07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07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72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72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7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/>
      <p:bldP spid="6072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ГЛАДЬ ХУДОЖЕССТВЕННАЯ</a:t>
            </a:r>
          </a:p>
        </p:txBody>
      </p:sp>
      <p:pic>
        <p:nvPicPr>
          <p:cNvPr id="60826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30051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4" name="Picture 8" descr="picture"/>
          <p:cNvPicPr preferRelativeResize="0">
            <a:picLocks noGrp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41438"/>
            <a:ext cx="4248150" cy="5040312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082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82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82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8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82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82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82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60" grpId="0" build="p"/>
      <p:bldP spid="60826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74" y="228600"/>
            <a:ext cx="779252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6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989138"/>
            <a:ext cx="8229600" cy="43926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3600"/>
              <a:t>Вышивание является видом широко распространённого народно-бытового декоративного искусства, в котором изображение получают с помощью иглы и ниток на различных тканях и других материалах.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836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836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5" grpId="0"/>
      <p:bldP spid="583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ВОЗНИКНОВЕНИЕ ВЫШИВКИ</a:t>
            </a:r>
          </a:p>
        </p:txBody>
      </p:sp>
      <p:sp>
        <p:nvSpPr>
          <p:cNvPr id="591881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marL="174625" indent="-127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/>
              <a:t>Искусство вышивания имеет многовековую историю. Возникновение вышивания относиться к эпохе первобытной культуры и связано с появлением первого стежка при шитье одежды из шкур животных. </a:t>
            </a:r>
          </a:p>
        </p:txBody>
      </p:sp>
      <p:pic>
        <p:nvPicPr>
          <p:cNvPr id="591891" name="Picture 1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4321175" cy="316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18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18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18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1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8" grpId="0"/>
      <p:bldP spid="591881" grpId="0" build="p"/>
      <p:bldP spid="591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46112"/>
          </a:xfrm>
        </p:spPr>
        <p:txBody>
          <a:bodyPr>
            <a:normAutofit fontScale="90000"/>
          </a:bodyPr>
          <a:lstStyle/>
          <a:p>
            <a:r>
              <a:rPr lang="ru-RU" altLang="ru-RU" sz="4000"/>
              <a:t>ВЫШИВКА </a:t>
            </a:r>
            <a:br>
              <a:rPr lang="ru-RU" altLang="ru-RU" sz="4000"/>
            </a:br>
            <a:r>
              <a:rPr lang="ru-RU" altLang="ru-RU" sz="4000"/>
              <a:t>В НАРЯДАХ ЗНАТНЫХ ДАМ</a:t>
            </a:r>
          </a:p>
        </p:txBody>
      </p:sp>
      <p:pic>
        <p:nvPicPr>
          <p:cNvPr id="599047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39310" b="51846"/>
          <a:stretch>
            <a:fillRect/>
          </a:stretch>
        </p:blipFill>
        <p:spPr>
          <a:xfrm>
            <a:off x="468313" y="1700213"/>
            <a:ext cx="3611562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9050" name="Picture 1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71" y="1298575"/>
            <a:ext cx="3447882" cy="493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9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90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90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90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90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90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9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/>
      <p:bldP spid="599047" grpId="0" build="p"/>
      <p:bldP spid="5990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ВЫШИВКА В РОССИИ</a:t>
            </a:r>
          </a:p>
        </p:txBody>
      </p:sp>
      <p:sp>
        <p:nvSpPr>
          <p:cNvPr id="59085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marL="12700" indent="-12700" algn="ctr">
              <a:buFont typeface="Wingdings" pitchFamily="2" charset="2"/>
              <a:buNone/>
            </a:pPr>
            <a:r>
              <a:rPr lang="ru-RU" altLang="ru-RU"/>
              <a:t>На Руси вышивка известна еще в домонгольский период. Вышивка выполнялась шелком, золотой и серебряной нитью, драгоценными камнями и жемчугом. Ею украшались стены храмов. </a:t>
            </a:r>
          </a:p>
        </p:txBody>
      </p:sp>
      <p:pic>
        <p:nvPicPr>
          <p:cNvPr id="59085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5975" y="1600200"/>
            <a:ext cx="4040188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0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08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08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08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08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/>
      <p:bldP spid="590853" grpId="0" build="p"/>
      <p:bldP spid="5908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06500"/>
          </a:xfrm>
        </p:spPr>
        <p:txBody>
          <a:bodyPr>
            <a:normAutofit fontScale="90000"/>
          </a:bodyPr>
          <a:lstStyle/>
          <a:p>
            <a:r>
              <a:rPr lang="ru-RU" altLang="ru-RU" sz="4800"/>
              <a:t>ВЫШИВКА </a:t>
            </a:r>
            <a:br>
              <a:rPr lang="ru-RU" altLang="ru-RU" sz="4800"/>
            </a:br>
            <a:r>
              <a:rPr lang="ru-RU" altLang="ru-RU" sz="4800"/>
              <a:t>В ТРАДИЦИЯХ НАРОДА</a:t>
            </a:r>
          </a:p>
        </p:txBody>
      </p:sp>
      <p:pic>
        <p:nvPicPr>
          <p:cNvPr id="602119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1" y="2169985"/>
            <a:ext cx="4005072" cy="3194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1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marL="93663" indent="-12700" algn="ctr">
              <a:buFont typeface="Wingdings" pitchFamily="2" charset="2"/>
              <a:buNone/>
            </a:pPr>
            <a:r>
              <a:rPr lang="ru-RU" altLang="ru-RU" sz="2400"/>
              <a:t>Вышивка каждого народа имеет свои национальные особенности, характерные для неё изображения, в которых народ отразил свои представления об окружающем мире, свой быт и свою культуру. Каждый народ вложил в национальную вышивку и свой вкус.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02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21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21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2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/>
      <p:bldP spid="602119" grpId="0" build="p"/>
      <p:bldP spid="6021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7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3" t="2499" b="8214"/>
          <a:stretch>
            <a:fillRect/>
          </a:stretch>
        </p:blipFill>
        <p:spPr>
          <a:xfrm>
            <a:off x="539750" y="1268413"/>
            <a:ext cx="3505200" cy="504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8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908050"/>
            <a:ext cx="3455987" cy="554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7" grpId="0" build="p"/>
      <p:bldP spid="6041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ВЫШИВКА В БЫТУ ЧЕЛОВЕКА</a:t>
            </a:r>
          </a:p>
        </p:txBody>
      </p:sp>
      <p:pic>
        <p:nvPicPr>
          <p:cNvPr id="634894" name="Picture 1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3309938" cy="4897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95" name="Picture 1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16113"/>
            <a:ext cx="3600450" cy="366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34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34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8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8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8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8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8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48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1" grpId="0"/>
      <p:bldP spid="634894" grpId="0" build="p"/>
      <p:bldP spid="6348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35" name="Picture 1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17" y="228600"/>
            <a:ext cx="1465966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1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3960812" cy="489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36" name="Rectangle 12"/>
          <p:cNvSpPr>
            <a:spLocks noGrp="1" noChangeArrowheads="1"/>
          </p:cNvSpPr>
          <p:nvPr>
            <p:ph sz="quarter" idx="14"/>
          </p:nvPr>
        </p:nvSpPr>
        <p:spPr>
          <a:xfrm>
            <a:off x="4648200" y="3716338"/>
            <a:ext cx="4038600" cy="241458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/>
              <a:t>В настоящее время вышивка является одним из наиболее распространённых видов народного искусства.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4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4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10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10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10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5" grpId="0"/>
      <p:bldP spid="641031" grpId="0" build="p"/>
      <p:bldP spid="64103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807</TotalTime>
  <Words>153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Times New Roman</vt:lpstr>
      <vt:lpstr>Wingdings</vt:lpstr>
      <vt:lpstr>Arial Narrow</vt:lpstr>
      <vt:lpstr>Arial</vt:lpstr>
      <vt:lpstr>Soho</vt:lpstr>
      <vt:lpstr>РУЧНАЯ ХУДОЖЕСТВЕННАЯ ВЫШИВКА</vt:lpstr>
      <vt:lpstr>Презентация PowerPoint</vt:lpstr>
      <vt:lpstr>ВОЗНИКНОВЕНИЕ ВЫШИВКИ</vt:lpstr>
      <vt:lpstr>ВЫШИВКА  В НАРЯДАХ ЗНАТНЫХ ДАМ</vt:lpstr>
      <vt:lpstr>ВЫШИВКА В РОССИИ</vt:lpstr>
      <vt:lpstr>ВЫШИВКА  В ТРАДИЦИЯХ НАРОДА</vt:lpstr>
      <vt:lpstr>Презентация PowerPoint</vt:lpstr>
      <vt:lpstr>ВЫШИВКА В БЫТУ ЧЕЛОВЕКА</vt:lpstr>
      <vt:lpstr>Презентация PowerPoint</vt:lpstr>
      <vt:lpstr>ПРИМЕНЕНИЕ ВЫШИВКИ  В НАШИ ДНИ</vt:lpstr>
      <vt:lpstr>ДВУСТОРОННЯЯ ГЛАДЬ</vt:lpstr>
      <vt:lpstr>ТЕНЕВАЯ ГЛАДЬ</vt:lpstr>
      <vt:lpstr>ГЛАДЬ ХУДОЖЕССТВЕННАЯ</vt:lpstr>
    </vt:vector>
  </TitlesOfParts>
  <Company>UA3YFR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 Proshkina</dc:creator>
  <cp:lastModifiedBy>Boris</cp:lastModifiedBy>
  <cp:revision>81</cp:revision>
  <cp:lastPrinted>1601-01-01T00:00:00Z</cp:lastPrinted>
  <dcterms:created xsi:type="dcterms:W3CDTF">2004-09-29T19:00:41Z</dcterms:created>
  <dcterms:modified xsi:type="dcterms:W3CDTF">2013-08-05T19:16:40Z</dcterms:modified>
</cp:coreProperties>
</file>