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284" r:id="rId29"/>
    <p:sldId id="34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2F04"/>
    <a:srgbClr val="351413"/>
    <a:srgbClr val="212911"/>
    <a:srgbClr val="1A210D"/>
    <a:srgbClr val="460046"/>
    <a:srgbClr val="800080"/>
    <a:srgbClr val="AE5DFF"/>
    <a:srgbClr val="D4D3DF"/>
    <a:srgbClr val="DBD3E5"/>
    <a:srgbClr val="FDE8D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image" Target="../media/image2.jpeg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2" Type="http://schemas.openxmlformats.org/officeDocument/2006/relationships/notesSlide" Target="../notesSlides/notesSlide2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7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31" Type="http://schemas.openxmlformats.org/officeDocument/2006/relationships/image" Target="../media/image8.png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Relationship Id="rId30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reisfree.com/content1/pic/zip/201122421113324977801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01.yapfiles.ru/files/496437/uzor.png" TargetMode="External"/><Relationship Id="rId5" Type="http://schemas.openxmlformats.org/officeDocument/2006/relationships/hyperlink" Target="http://img3.proshkolu.ru/content/media/pic/std/1000000/735000/734039-8f53ddc9c9751a99.jpg" TargetMode="External"/><Relationship Id="rId4" Type="http://schemas.openxmlformats.org/officeDocument/2006/relationships/hyperlink" Target="http://sluhi.com.ua/images/news/58-12022225594794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1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691680" y="6237312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5868144" y="6237312"/>
            <a:ext cx="2700300" cy="3600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23728" y="260648"/>
            <a:ext cx="676875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Экология. Безопасность. Жизнь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лена\Desktop\Безимени-1.png"/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12360" y="1628800"/>
            <a:ext cx="1174526" cy="2160240"/>
          </a:xfrm>
          <a:prstGeom prst="rect">
            <a:avLst/>
          </a:prstGeom>
          <a:noFill/>
        </p:spPr>
      </p:pic>
      <p:pic>
        <p:nvPicPr>
          <p:cNvPr id="8" name="Picture 2" descr="C:\Users\Елена\Desktop\Безимени-1.png"/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1547664" y="1556792"/>
            <a:ext cx="1174526" cy="21602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75856" y="3717032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Интерактивная игра для 7 - 8 классов.</a:t>
            </a:r>
          </a:p>
          <a:p>
            <a:r>
              <a:rPr lang="ru-RU" dirty="0" smtClean="0"/>
              <a:t>Учитель биологии Буканова О.В.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4509120"/>
            <a:ext cx="76328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Профильтровать через песок и прокипятить.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Вы находитесь в походе, и местные источники воды вызывают у вас, мягко говоря, сомнение. Как обезопасить себя с помощью простых и надежных средств?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164288" y="3212976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географическая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Учитывать розу ветров.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Как при проектировании города правильно разместить промышленную зону?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6948264" y="2204864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географическая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83568" y="3933056"/>
            <a:ext cx="71287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Небольшие рыбки в аквариумах начинают метаться за несколько часов.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Как в Японии издавна узнают о землетрясении?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236296" y="234888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географическая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83568" y="3501008"/>
            <a:ext cx="676875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Зеленые насаждения снижают шум, выделяют кислород, очищают воздух от выхлопных газов.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Какую роль в городе играют зеленые насаждения?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экологическая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0232" y="234888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55576" y="3501008"/>
            <a:ext cx="734481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Шумовое загрязнение – это уровень шума, превышающий предельно-допустимое значение. Уровень шума измеряется в децибелах.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Что такое шумовое загрязнение? В каких единицах измеряется?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92280" y="2204864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экологическая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39552" y="3501008"/>
            <a:ext cx="72728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При сжигании мусора выделяются ядовитые вещества диоксиды и токсины.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Почему нельзя сжигать мусор на свалках?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16216" y="2060848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экологическая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Растения вдоль дороги накапливают тяжелые металлы, особенно свинец.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Почему нельзя пасти коров, собирать ягоды, грибы, содержать огород вдоль дороги?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36296" y="2636912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экологическая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Введите ответ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Введите вопрос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НОМИНАЦИЯ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Лишайники, сосна, ель, ряска.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Назовите растения-индикаторы загрязнения воздуха?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48264" y="2276872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биологическая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Нанду.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Он на страуса походит, по пустыне важно ходит. Только ростом мелковат, цвет яиц зеленоват.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48264" y="2420888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биологическая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Рисунок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" y="0"/>
            <a:ext cx="9121688" cy="6858000"/>
          </a:xfrm>
          <a:prstGeom prst="rect">
            <a:avLst/>
          </a:prstGeom>
        </p:spPr>
      </p:pic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364088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084168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804820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524900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244408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364088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084168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804820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524900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244408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364088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084168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804820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524900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8244408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364088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084168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804820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596336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8244408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5365030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6085110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877198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7597278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8245350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1979712" y="2132856"/>
            <a:ext cx="2951559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Медицинская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1979712" y="5013176"/>
            <a:ext cx="2951559" cy="50400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ЗОЖ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1979712" y="4293096"/>
            <a:ext cx="2951559" cy="503039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биологическая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1979712" y="2852936"/>
            <a:ext cx="2951559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географическая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1979712" y="3573016"/>
            <a:ext cx="2951559" cy="503039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экологическая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9" cstate="screen"/>
          <a:srcRect/>
          <a:stretch>
            <a:fillRect/>
          </a:stretch>
        </p:blipFill>
        <p:spPr>
          <a:xfrm>
            <a:off x="7740352" y="6381328"/>
            <a:ext cx="1152128" cy="300800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2488411" y="116632"/>
            <a:ext cx="61366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игра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30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79912" y="1268760"/>
            <a:ext cx="2736304" cy="578044"/>
          </a:xfrm>
          <a:prstGeom prst="rect">
            <a:avLst/>
          </a:prstGeom>
          <a:noFill/>
        </p:spPr>
      </p:pic>
      <p:pic>
        <p:nvPicPr>
          <p:cNvPr id="37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31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779912" y="5844868"/>
            <a:ext cx="2880320" cy="60846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Бактерии гниения, плесневые грибы.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Какие живые организмы способны перерабатывать бытовые и промышленные отходы.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4288" y="2276872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биологическая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Нейтрализм.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Когда две популяции не влияют друг на друга, такое состояние называется…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48264" y="2420888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биологическая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83568" y="4437112"/>
            <a:ext cx="82089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Холодная вода – средство закаливания, поэтому реже простужается первый мальчик.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331640" y="1628800"/>
            <a:ext cx="748883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 семье два сына. Один из них каждое утро умывается холодной водой, другой – теплой. Кто из них реже болеет простудными заболеваниями? Почему?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48264" y="3284984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биологическая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4293096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Утренняя зарядка.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475656" y="1628800"/>
            <a:ext cx="734481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Тому, кто начинает каждое утро с этого действия, надо в два раза меньше времени, чтобы собраться и настроиться на рабочий лад. Что это за действие?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ЗОЖ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7020272" y="3140968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Режим дня.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Если вы не соблюдаете это, то пропадает аппетит, нарушается сон, уменьшается работоспособность.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6732240" y="2924944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ЗОЖ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861048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Сон.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47664" y="1628800"/>
            <a:ext cx="727280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 этом состоянии люди проводят треть своей жизни. В Древнем Китае одной из страшнейших пыток было лишение человека этого состояния.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7092280" y="2924944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5736" y="260648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ЗОЖ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4509120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Хорошее здоровье.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19672" y="1628800"/>
            <a:ext cx="7200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Для того чтобы стать по-настоящему выдающимся специалистом в своей профессии, нужны одаренность, трудолюбие, настойчивость, вера в себя и …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7092280" y="3212976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ЗОЖ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4293096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smtClean="0">
                <a:latin typeface="Georgia" pitchFamily="18" charset="0"/>
              </a:rPr>
              <a:t>Гиподинамия.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Автоматизация, компьютеризация и другие блага, конечно, облегчают жизнь, но приводят к этой «болезни цивилизации».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6804248" y="2996952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ЗОЖ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95736" y="1484784"/>
            <a:ext cx="6120680" cy="284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Идея кнопки «домик»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Знак вопроса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5"/>
              </a:rPr>
              <a:t>Мудрая сова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6"/>
              </a:rPr>
              <a:t>Разделитель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76672"/>
            <a:ext cx="66247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- РЕСУРСЫ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73847" y="4149080"/>
            <a:ext cx="4466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http://elenaranko.ucoz.ru/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0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Зловонные продукты, загрязнения подземных вод, распространение инфекционных заболеваний.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Чем опасны свалки для здоровья?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медицинская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04248" y="2060848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Экологически чистая продукция.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Что обозначают символы на материалах, используемых в быту?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92280" y="2492896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медицинская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4176_html_12a85d9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365104"/>
            <a:ext cx="1905434" cy="2070572"/>
          </a:xfrm>
          <a:prstGeom prst="rect">
            <a:avLst/>
          </a:prstGeom>
        </p:spPr>
      </p:pic>
      <p:pic>
        <p:nvPicPr>
          <p:cNvPr id="13" name="Рисунок 12" descr="strelki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1800" y="4797152"/>
            <a:ext cx="1712223" cy="1700808"/>
          </a:xfrm>
          <a:prstGeom prst="rect">
            <a:avLst/>
          </a:prstGeom>
        </p:spPr>
      </p:pic>
      <p:pic>
        <p:nvPicPr>
          <p:cNvPr id="14" name="Рисунок 13" descr="listok_ecolabel_svetlo-zeleny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20072" y="4581128"/>
            <a:ext cx="1261875" cy="125882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Желудочно-кишечный тракт, органы дыхания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Каковы пути проникновения загрязняющих веществ в организм человека?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08304" y="2492896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медицинская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Кожа, эпителий кишечного тракта и дыхательных путей, печень, почки.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Каковы защитные механизмы организма человека от загрязнений?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36296" y="270892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медицинская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Радиация, радон – в малых дозах используется в медицине, в больших – разрушают живое.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«Всё есть яд и всё есть лекарство, в зависимости от дозы». Подтвердите это примерами.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36296" y="2492896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медицинская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Движение в защиту животных.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Почему на Западе спрос на изделия из натурального меха резко падает?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географическая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6948264" y="2420888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4869160"/>
            <a:ext cx="76328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Мертвое море, т.к. в нем нет живых организмов.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115616" y="1628800"/>
            <a:ext cx="684076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На материке Евразия есть удивительный водоем длиною 75 км и шириной от 5 до 18 км. Он лежит ниже уровня моря, вода в нем соленая. Иудеи называли его «соленым», а арабы «зловонным». Как называется этот водоем и почему?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308304" y="1700808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географическая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709</Words>
  <Application>Microsoft Office PowerPoint</Application>
  <PresentationFormat>Экран (4:3)</PresentationFormat>
  <Paragraphs>168</Paragraphs>
  <Slides>29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30</cp:revision>
  <dcterms:created xsi:type="dcterms:W3CDTF">2014-01-06T16:00:12Z</dcterms:created>
  <dcterms:modified xsi:type="dcterms:W3CDTF">2014-06-23T15:13:30Z</dcterms:modified>
</cp:coreProperties>
</file>