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64" r:id="rId3"/>
    <p:sldId id="256" r:id="rId4"/>
    <p:sldId id="257" r:id="rId5"/>
    <p:sldId id="262" r:id="rId6"/>
    <p:sldId id="260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01132"/>
    <a:srgbClr val="00133A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AB834-B35A-431A-AE41-3F1BF35F822C}" type="doc">
      <dgm:prSet loTypeId="urn:microsoft.com/office/officeart/2005/8/layout/process4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BE6A2CE-C5C5-46DC-9DC2-5C0A4027419B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00133A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6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_Romanus" pitchFamily="82" charset="-52"/>
            </a:rPr>
            <a:t>Школьный Парламент</a:t>
          </a:r>
          <a:endParaRPr lang="ru-RU" sz="6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a_Romanus" pitchFamily="82" charset="-52"/>
          </a:endParaRPr>
        </a:p>
      </dgm:t>
    </dgm:pt>
    <dgm:pt modelId="{7E5DC88A-5B95-4C03-9DE6-9218F5323E51}" type="parTrans" cxnId="{A4D0087B-AB96-478F-88F4-9DCEB07F5FC9}">
      <dgm:prSet/>
      <dgm:spPr/>
      <dgm:t>
        <a:bodyPr/>
        <a:lstStyle/>
        <a:p>
          <a:endParaRPr lang="ru-RU"/>
        </a:p>
      </dgm:t>
    </dgm:pt>
    <dgm:pt modelId="{479FA6C4-D4D7-417C-BE29-8C47AAA6EE14}" type="sibTrans" cxnId="{A4D0087B-AB96-478F-88F4-9DCEB07F5FC9}">
      <dgm:prSet/>
      <dgm:spPr/>
      <dgm:t>
        <a:bodyPr/>
        <a:lstStyle/>
        <a:p>
          <a:endParaRPr lang="ru-RU"/>
        </a:p>
      </dgm:t>
    </dgm:pt>
    <dgm:pt modelId="{3222D146-C32F-4B2E-8DD1-17FA3400BE7B}">
      <dgm:prSet phldrT="[Текст]" custT="1"/>
      <dgm:spPr>
        <a:ln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a:ln>
      </dgm:spPr>
      <dgm:t>
        <a:bodyPr/>
        <a:lstStyle/>
        <a:p>
          <a:r>
            <a:rPr lang="ru-RU" sz="3200" b="1" dirty="0" smtClean="0">
              <a:latin typeface="a_Romanus" pitchFamily="82" charset="-52"/>
            </a:rPr>
            <a:t>Верхняя палата</a:t>
          </a:r>
          <a:endParaRPr lang="ru-RU" sz="3200" b="1" dirty="0">
            <a:latin typeface="a_Romanus" pitchFamily="82" charset="-52"/>
          </a:endParaRPr>
        </a:p>
      </dgm:t>
    </dgm:pt>
    <dgm:pt modelId="{9E35F3E7-103B-48D8-B8EF-503F57B07E23}" type="parTrans" cxnId="{17D1CF98-ECD3-4008-900B-404FF01F3345}">
      <dgm:prSet/>
      <dgm:spPr/>
      <dgm:t>
        <a:bodyPr/>
        <a:lstStyle/>
        <a:p>
          <a:endParaRPr lang="ru-RU"/>
        </a:p>
      </dgm:t>
    </dgm:pt>
    <dgm:pt modelId="{6FC52098-8970-4B1A-BCDA-DDFC6DC6690E}" type="sibTrans" cxnId="{17D1CF98-ECD3-4008-900B-404FF01F3345}">
      <dgm:prSet/>
      <dgm:spPr/>
      <dgm:t>
        <a:bodyPr/>
        <a:lstStyle/>
        <a:p>
          <a:endParaRPr lang="ru-RU"/>
        </a:p>
      </dgm:t>
    </dgm:pt>
    <dgm:pt modelId="{3F97E3C0-8803-46CB-AC1E-4298CA40F0AC}">
      <dgm:prSet phldrT="[Текст]" custT="1"/>
      <dgm:spPr/>
      <dgm:t>
        <a:bodyPr/>
        <a:lstStyle/>
        <a:p>
          <a:r>
            <a:rPr lang="ru-RU" sz="3200" b="1" dirty="0" smtClean="0">
              <a:latin typeface="a_Romanus" pitchFamily="82" charset="-52"/>
            </a:rPr>
            <a:t>Нижняя палата</a:t>
          </a:r>
          <a:endParaRPr lang="ru-RU" sz="3200" b="1" dirty="0">
            <a:latin typeface="a_Romanus" pitchFamily="82" charset="-52"/>
          </a:endParaRPr>
        </a:p>
      </dgm:t>
    </dgm:pt>
    <dgm:pt modelId="{D5A788BC-7FC9-43E1-A34F-EE3E981716B4}" type="parTrans" cxnId="{D3A0C764-89AE-4F40-9BD6-5DF688E7D86F}">
      <dgm:prSet/>
      <dgm:spPr/>
      <dgm:t>
        <a:bodyPr/>
        <a:lstStyle/>
        <a:p>
          <a:endParaRPr lang="ru-RU"/>
        </a:p>
      </dgm:t>
    </dgm:pt>
    <dgm:pt modelId="{AED41085-03A5-4ACB-BB28-647CFDB59A29}" type="sibTrans" cxnId="{D3A0C764-89AE-4F40-9BD6-5DF688E7D86F}">
      <dgm:prSet/>
      <dgm:spPr/>
      <dgm:t>
        <a:bodyPr/>
        <a:lstStyle/>
        <a:p>
          <a:endParaRPr lang="ru-RU"/>
        </a:p>
      </dgm:t>
    </dgm:pt>
    <dgm:pt modelId="{8786BFB5-0975-4F10-A244-5A487A314057}">
      <dgm:prSet phldrT="[Текст]" custT="1"/>
      <dgm:spPr>
        <a:solidFill>
          <a:srgbClr val="00133A">
            <a:alpha val="94902"/>
          </a:srgbClr>
        </a:solidFill>
        <a:ln>
          <a:gradFill>
            <a:gsLst>
              <a:gs pos="0">
                <a:srgbClr val="00133A"/>
              </a:gs>
              <a:gs pos="50000">
                <a:schemeClr val="bg1">
                  <a:lumMod val="85000"/>
                  <a:lumOff val="15000"/>
                </a:schemeClr>
              </a:gs>
              <a:gs pos="100000">
                <a:srgbClr val="00133A"/>
              </a:gs>
            </a:gsLst>
            <a:lin ang="5400000" scaled="0"/>
          </a:gradFill>
        </a:ln>
      </dgm:spPr>
      <dgm:t>
        <a:bodyPr/>
        <a:lstStyle/>
        <a:p>
          <a:r>
            <a:rPr lang="ru-RU" sz="48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_Romanus" pitchFamily="82" charset="-52"/>
            </a:rPr>
            <a:t>Комитеты, комиссии:</a:t>
          </a:r>
          <a:endParaRPr lang="ru-RU" sz="48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a_Romanus" pitchFamily="82" charset="-52"/>
          </a:endParaRPr>
        </a:p>
      </dgm:t>
    </dgm:pt>
    <dgm:pt modelId="{029DD6E7-70D8-4785-A740-AEE9CC94335A}" type="parTrans" cxnId="{9BEE7C75-5CA2-4407-8862-C0BF1A9E5FB1}">
      <dgm:prSet/>
      <dgm:spPr/>
      <dgm:t>
        <a:bodyPr/>
        <a:lstStyle/>
        <a:p>
          <a:endParaRPr lang="ru-RU"/>
        </a:p>
      </dgm:t>
    </dgm:pt>
    <dgm:pt modelId="{6310DA58-0BF9-453F-B5BB-B76CBD08E1A2}" type="sibTrans" cxnId="{9BEE7C75-5CA2-4407-8862-C0BF1A9E5FB1}">
      <dgm:prSet/>
      <dgm:spPr/>
      <dgm:t>
        <a:bodyPr/>
        <a:lstStyle/>
        <a:p>
          <a:endParaRPr lang="ru-RU"/>
        </a:p>
      </dgm:t>
    </dgm:pt>
    <dgm:pt modelId="{63CFEEA4-79E6-4E84-A6E2-3E6691A0678C}">
      <dgm:prSet phldrT="[Текст]" custT="1"/>
      <dgm:spPr/>
      <dgm:t>
        <a:bodyPr vert="horz"/>
        <a:lstStyle/>
        <a:p>
          <a:r>
            <a:rPr lang="ru-RU" sz="2000" b="1" dirty="0" err="1" smtClean="0">
              <a:latin typeface="a_Romanus" pitchFamily="82" charset="-52"/>
            </a:rPr>
            <a:t>Дисципли-нарная</a:t>
          </a:r>
          <a:r>
            <a:rPr lang="ru-RU" sz="2000" b="1" dirty="0" smtClean="0">
              <a:latin typeface="a_Romanus" pitchFamily="82" charset="-52"/>
            </a:rPr>
            <a:t> комиссия</a:t>
          </a:r>
          <a:endParaRPr lang="ru-RU" sz="2000" b="1" dirty="0">
            <a:latin typeface="a_Romanus" pitchFamily="82" charset="-52"/>
          </a:endParaRPr>
        </a:p>
      </dgm:t>
    </dgm:pt>
    <dgm:pt modelId="{244B642B-0FB5-48AB-A7E4-F35D55AE08B8}" type="parTrans" cxnId="{423E40F9-F011-4EA4-A50F-64024F51D342}">
      <dgm:prSet/>
      <dgm:spPr/>
      <dgm:t>
        <a:bodyPr/>
        <a:lstStyle/>
        <a:p>
          <a:endParaRPr lang="ru-RU"/>
        </a:p>
      </dgm:t>
    </dgm:pt>
    <dgm:pt modelId="{68E7B2C9-3CE1-40FD-A0AA-1C40020113C3}" type="sibTrans" cxnId="{423E40F9-F011-4EA4-A50F-64024F51D342}">
      <dgm:prSet/>
      <dgm:spPr/>
      <dgm:t>
        <a:bodyPr/>
        <a:lstStyle/>
        <a:p>
          <a:endParaRPr lang="ru-RU"/>
        </a:p>
      </dgm:t>
    </dgm:pt>
    <dgm:pt modelId="{508B622D-34E6-4AEF-B551-4DC630A511ED}">
      <dgm:prSet custT="1"/>
      <dgm:spPr/>
      <dgm:t>
        <a:bodyPr/>
        <a:lstStyle/>
        <a:p>
          <a:r>
            <a:rPr lang="ru-RU" sz="3200" b="1" dirty="0" smtClean="0">
              <a:latin typeface="a_Romanus" pitchFamily="82" charset="-52"/>
            </a:rPr>
            <a:t>Парламентёнок</a:t>
          </a:r>
          <a:endParaRPr lang="ru-RU" sz="3200" b="1" dirty="0">
            <a:latin typeface="a_Romanus" pitchFamily="82" charset="-52"/>
          </a:endParaRPr>
        </a:p>
      </dgm:t>
    </dgm:pt>
    <dgm:pt modelId="{92362E67-6F2A-4961-8587-8CC2FA1B79A2}" type="parTrans" cxnId="{1654AAC4-6B80-4871-B6FB-CEA45D46A091}">
      <dgm:prSet/>
      <dgm:spPr/>
      <dgm:t>
        <a:bodyPr/>
        <a:lstStyle/>
        <a:p>
          <a:endParaRPr lang="ru-RU"/>
        </a:p>
      </dgm:t>
    </dgm:pt>
    <dgm:pt modelId="{32FCC088-ACE8-41B3-9775-62DA977BD363}" type="sibTrans" cxnId="{1654AAC4-6B80-4871-B6FB-CEA45D46A091}">
      <dgm:prSet/>
      <dgm:spPr/>
      <dgm:t>
        <a:bodyPr/>
        <a:lstStyle/>
        <a:p>
          <a:endParaRPr lang="ru-RU"/>
        </a:p>
      </dgm:t>
    </dgm:pt>
    <dgm:pt modelId="{6C9AEE23-1DE6-489C-958A-1B5F2A30FF0D}">
      <dgm:prSet custT="1"/>
      <dgm:spPr/>
      <dgm:t>
        <a:bodyPr/>
        <a:lstStyle/>
        <a:p>
          <a:r>
            <a:rPr lang="ru-RU" sz="2000" b="1" dirty="0" smtClean="0">
              <a:latin typeface="a_Romanus" pitchFamily="82" charset="-52"/>
            </a:rPr>
            <a:t>Комитет внешних связей</a:t>
          </a:r>
          <a:endParaRPr lang="ru-RU" sz="2000" b="1" dirty="0">
            <a:latin typeface="a_Romanus" pitchFamily="82" charset="-52"/>
          </a:endParaRPr>
        </a:p>
      </dgm:t>
    </dgm:pt>
    <dgm:pt modelId="{A1811F3A-B979-4ADA-8F26-66D0F704EB89}" type="parTrans" cxnId="{21DC49B3-84B6-4725-8EDB-BE8F46B501C4}">
      <dgm:prSet/>
      <dgm:spPr/>
      <dgm:t>
        <a:bodyPr/>
        <a:lstStyle/>
        <a:p>
          <a:endParaRPr lang="ru-RU"/>
        </a:p>
      </dgm:t>
    </dgm:pt>
    <dgm:pt modelId="{3B066314-E52A-40FC-88CF-37CD93CC8B82}" type="sibTrans" cxnId="{21DC49B3-84B6-4725-8EDB-BE8F46B501C4}">
      <dgm:prSet/>
      <dgm:spPr/>
      <dgm:t>
        <a:bodyPr/>
        <a:lstStyle/>
        <a:p>
          <a:endParaRPr lang="ru-RU"/>
        </a:p>
      </dgm:t>
    </dgm:pt>
    <dgm:pt modelId="{B457FEAD-A88A-4043-B0B9-61F75C3C5615}">
      <dgm:prSet custT="1"/>
      <dgm:spPr/>
      <dgm:t>
        <a:bodyPr/>
        <a:lstStyle/>
        <a:p>
          <a:r>
            <a:rPr lang="ru-RU" sz="1800" b="1" dirty="0" smtClean="0">
              <a:latin typeface="a_Romanus" pitchFamily="82" charset="-52"/>
            </a:rPr>
            <a:t>Комитет здорового образа жизни</a:t>
          </a:r>
          <a:endParaRPr lang="ru-RU" sz="1800" b="1" dirty="0">
            <a:latin typeface="a_Romanus" pitchFamily="82" charset="-52"/>
          </a:endParaRPr>
        </a:p>
      </dgm:t>
    </dgm:pt>
    <dgm:pt modelId="{CCB50F06-B92F-43BD-BCD6-5743614E6A2E}" type="parTrans" cxnId="{010BD2FA-458D-45AF-8871-385B6F5ED102}">
      <dgm:prSet/>
      <dgm:spPr/>
      <dgm:t>
        <a:bodyPr/>
        <a:lstStyle/>
        <a:p>
          <a:endParaRPr lang="ru-RU"/>
        </a:p>
      </dgm:t>
    </dgm:pt>
    <dgm:pt modelId="{CCC303B5-9DBA-4163-939A-FD7C2F07F6CC}" type="sibTrans" cxnId="{010BD2FA-458D-45AF-8871-385B6F5ED102}">
      <dgm:prSet/>
      <dgm:spPr/>
      <dgm:t>
        <a:bodyPr/>
        <a:lstStyle/>
        <a:p>
          <a:endParaRPr lang="ru-RU"/>
        </a:p>
      </dgm:t>
    </dgm:pt>
    <dgm:pt modelId="{9199EFC5-6A49-4C8A-83BA-85A886CAD125}">
      <dgm:prSet custT="1"/>
      <dgm:spPr>
        <a:ln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 vert="horz"/>
        <a:lstStyle/>
        <a:p>
          <a:r>
            <a:rPr lang="ru-RU" sz="2000" b="1" dirty="0" smtClean="0">
              <a:latin typeface="a_Romanus" pitchFamily="82" charset="-52"/>
            </a:rPr>
            <a:t>Законо-дательный комитет</a:t>
          </a:r>
          <a:endParaRPr lang="ru-RU" sz="2000" b="1" dirty="0">
            <a:latin typeface="a_Romanus" pitchFamily="82" charset="-52"/>
          </a:endParaRPr>
        </a:p>
      </dgm:t>
    </dgm:pt>
    <dgm:pt modelId="{BC5A5585-614F-4986-9BAA-039F86E333F6}" type="parTrans" cxnId="{12DFBB62-2E7F-43CC-8080-5B6845176B38}">
      <dgm:prSet/>
      <dgm:spPr/>
      <dgm:t>
        <a:bodyPr/>
        <a:lstStyle/>
        <a:p>
          <a:endParaRPr lang="ru-RU"/>
        </a:p>
      </dgm:t>
    </dgm:pt>
    <dgm:pt modelId="{C64AB44E-58BC-4DDA-89DF-D5619F4F6839}" type="sibTrans" cxnId="{12DFBB62-2E7F-43CC-8080-5B6845176B38}">
      <dgm:prSet/>
      <dgm:spPr/>
      <dgm:t>
        <a:bodyPr/>
        <a:lstStyle/>
        <a:p>
          <a:endParaRPr lang="ru-RU"/>
        </a:p>
      </dgm:t>
    </dgm:pt>
    <dgm:pt modelId="{456808A6-3D38-4051-949F-61F2D89BDB76}">
      <dgm:prSet custT="1"/>
      <dgm:spPr/>
      <dgm:t>
        <a:bodyPr vert="horz"/>
        <a:lstStyle/>
        <a:p>
          <a:r>
            <a:rPr lang="ru-RU" sz="2000" b="1" dirty="0" smtClean="0">
              <a:latin typeface="a_Romanus" pitchFamily="82" charset="-52"/>
            </a:rPr>
            <a:t>Учебный комитет</a:t>
          </a:r>
          <a:endParaRPr lang="ru-RU" sz="2000" b="1" dirty="0">
            <a:latin typeface="a_Romanus" pitchFamily="82" charset="-52"/>
          </a:endParaRPr>
        </a:p>
      </dgm:t>
    </dgm:pt>
    <dgm:pt modelId="{6EDED914-410C-4305-BA4A-3E25B42C2B67}" type="parTrans" cxnId="{F65D047C-030F-4AA0-AE79-7AB93B674301}">
      <dgm:prSet/>
      <dgm:spPr/>
      <dgm:t>
        <a:bodyPr/>
        <a:lstStyle/>
        <a:p>
          <a:endParaRPr lang="ru-RU"/>
        </a:p>
      </dgm:t>
    </dgm:pt>
    <dgm:pt modelId="{944F72A7-3AF6-4696-82FA-53167E0771E9}" type="sibTrans" cxnId="{F65D047C-030F-4AA0-AE79-7AB93B674301}">
      <dgm:prSet/>
      <dgm:spPr/>
      <dgm:t>
        <a:bodyPr/>
        <a:lstStyle/>
        <a:p>
          <a:endParaRPr lang="ru-RU"/>
        </a:p>
      </dgm:t>
    </dgm:pt>
    <dgm:pt modelId="{48CB34C0-85D9-4235-B017-0328C7592AE8}">
      <dgm:prSet custT="1"/>
      <dgm:spPr/>
      <dgm:t>
        <a:bodyPr/>
        <a:lstStyle/>
        <a:p>
          <a:r>
            <a:rPr lang="ru-RU" sz="2000" b="1" dirty="0" smtClean="0">
              <a:latin typeface="a_Romanus" pitchFamily="82" charset="-52"/>
            </a:rPr>
            <a:t>Культурно-массовый комитет</a:t>
          </a:r>
          <a:endParaRPr lang="ru-RU" sz="2000" b="1" dirty="0">
            <a:latin typeface="a_Romanus" pitchFamily="82" charset="-52"/>
          </a:endParaRPr>
        </a:p>
      </dgm:t>
    </dgm:pt>
    <dgm:pt modelId="{F678CBDD-F11E-48ED-BF0D-5AC53C81C9E5}" type="parTrans" cxnId="{CB869561-A787-48AF-94CE-300ACC678E20}">
      <dgm:prSet/>
      <dgm:spPr/>
      <dgm:t>
        <a:bodyPr/>
        <a:lstStyle/>
        <a:p>
          <a:endParaRPr lang="ru-RU"/>
        </a:p>
      </dgm:t>
    </dgm:pt>
    <dgm:pt modelId="{C0737A02-21F3-49D5-AC23-D3ECDB4E39F4}" type="sibTrans" cxnId="{CB869561-A787-48AF-94CE-300ACC678E20}">
      <dgm:prSet/>
      <dgm:spPr/>
      <dgm:t>
        <a:bodyPr/>
        <a:lstStyle/>
        <a:p>
          <a:endParaRPr lang="ru-RU"/>
        </a:p>
      </dgm:t>
    </dgm:pt>
    <dgm:pt modelId="{42D2D506-B546-4D6D-95A8-176388C7AD8B}" type="pres">
      <dgm:prSet presAssocID="{9B7AB834-B35A-431A-AE41-3F1BF35F82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9C4530-B9CF-419E-9F75-2493C6B7D2D3}" type="pres">
      <dgm:prSet presAssocID="{8786BFB5-0975-4F10-A244-5A487A314057}" presName="boxAndChildren" presStyleCnt="0"/>
      <dgm:spPr/>
    </dgm:pt>
    <dgm:pt modelId="{A3FB4A90-1B33-44D7-BBAE-AB1D2ED25E81}" type="pres">
      <dgm:prSet presAssocID="{8786BFB5-0975-4F10-A244-5A487A314057}" presName="parentTextBox" presStyleLbl="node1" presStyleIdx="0" presStyleCnt="2"/>
      <dgm:spPr/>
      <dgm:t>
        <a:bodyPr/>
        <a:lstStyle/>
        <a:p>
          <a:endParaRPr lang="ru-RU"/>
        </a:p>
      </dgm:t>
    </dgm:pt>
    <dgm:pt modelId="{B7CDB51C-007C-441D-A2F9-BB94DB8E8581}" type="pres">
      <dgm:prSet presAssocID="{8786BFB5-0975-4F10-A244-5A487A314057}" presName="entireBox" presStyleLbl="node1" presStyleIdx="0" presStyleCnt="2" custScaleY="107689" custLinFactNeighborX="-396" custLinFactNeighborY="-15325"/>
      <dgm:spPr/>
      <dgm:t>
        <a:bodyPr/>
        <a:lstStyle/>
        <a:p>
          <a:endParaRPr lang="ru-RU"/>
        </a:p>
      </dgm:t>
    </dgm:pt>
    <dgm:pt modelId="{C549F904-FB0C-4890-BE6F-CDCAFDD09C4D}" type="pres">
      <dgm:prSet presAssocID="{8786BFB5-0975-4F10-A244-5A487A314057}" presName="descendantBox" presStyleCnt="0"/>
      <dgm:spPr/>
    </dgm:pt>
    <dgm:pt modelId="{71D35E40-83C9-4CCA-8562-B27174C087F5}" type="pres">
      <dgm:prSet presAssocID="{9199EFC5-6A49-4C8A-83BA-85A886CAD125}" presName="childTextBox" presStyleLbl="fgAccFollowNode1" presStyleIdx="0" presStyleCnt="9" custScaleX="16506" custScaleY="151347" custLinFactNeighborX="-1475" custLinFactNeighborY="-2363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BD5BFD4E-B619-4D2C-8C51-A07E3B587F3D}" type="pres">
      <dgm:prSet presAssocID="{456808A6-3D38-4051-949F-61F2D89BDB76}" presName="childTextBox" presStyleLbl="fgAccFollowNode1" presStyleIdx="1" presStyleCnt="9" custScaleX="14602" custScaleY="151347" custLinFactNeighborX="-685" custLinFactNeighborY="-2453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FBBA28F-C24A-440D-979E-EF1C2E0038BB}" type="pres">
      <dgm:prSet presAssocID="{63CFEEA4-79E6-4E84-A6E2-3E6691A0678C}" presName="childTextBox" presStyleLbl="fgAccFollowNode1" presStyleIdx="2" presStyleCnt="9" custScaleX="15530" custScaleY="151345" custLinFactNeighborX="15" custLinFactNeighborY="-2453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6B5C8B-BA36-4FE2-A44E-C428A970D2E2}" type="pres">
      <dgm:prSet presAssocID="{6C9AEE23-1DE6-489C-958A-1B5F2A30FF0D}" presName="childTextBox" presStyleLbl="fgAccFollowNode1" presStyleIdx="3" presStyleCnt="9" custScaleX="14602" custScaleY="152525" custLinFactNeighborX="434" custLinFactNeighborY="-2394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8E3CC5F-0771-4B34-8A73-5BBCCE518D75}" type="pres">
      <dgm:prSet presAssocID="{48CB34C0-85D9-4235-B017-0328C7592AE8}" presName="childTextBox" presStyleLbl="fgAccFollowNode1" presStyleIdx="4" presStyleCnt="9" custScaleX="16273" custScaleY="151347" custLinFactNeighborX="17827" custLinFactNeighborY="-2363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5578207-4DAC-4696-96D0-D5ED3D895E34}" type="pres">
      <dgm:prSet presAssocID="{B457FEAD-A88A-4043-B0B9-61F75C3C5615}" presName="childTextBox" presStyleLbl="fgAccFollowNode1" presStyleIdx="5" presStyleCnt="9" custScaleX="16184" custScaleY="152149" custLinFactNeighborX="-15421" custLinFactNeighborY="-2386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03D1686-5670-4D1C-848A-CDEAAEB3069B}" type="pres">
      <dgm:prSet presAssocID="{479FA6C4-D4D7-417C-BE29-8C47AAA6EE14}" presName="sp" presStyleCnt="0"/>
      <dgm:spPr/>
    </dgm:pt>
    <dgm:pt modelId="{0FC6D7D0-EFB8-4F19-80FB-35D236A2D3C8}" type="pres">
      <dgm:prSet presAssocID="{EBE6A2CE-C5C5-46DC-9DC2-5C0A4027419B}" presName="arrowAndChildren" presStyleCnt="0"/>
      <dgm:spPr/>
    </dgm:pt>
    <dgm:pt modelId="{2A70C1D3-4C7C-4248-9676-2381779F4881}" type="pres">
      <dgm:prSet presAssocID="{EBE6A2CE-C5C5-46DC-9DC2-5C0A4027419B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881C242A-A5A5-464A-98F6-D74F0D1E7647}" type="pres">
      <dgm:prSet presAssocID="{EBE6A2CE-C5C5-46DC-9DC2-5C0A4027419B}" presName="arrow" presStyleLbl="node1" presStyleIdx="1" presStyleCnt="2" custScaleY="96932" custLinFactNeighborY="3238"/>
      <dgm:spPr/>
      <dgm:t>
        <a:bodyPr/>
        <a:lstStyle/>
        <a:p>
          <a:endParaRPr lang="ru-RU"/>
        </a:p>
      </dgm:t>
    </dgm:pt>
    <dgm:pt modelId="{A1B6CB48-B301-4A7D-84D0-916EB73F3672}" type="pres">
      <dgm:prSet presAssocID="{EBE6A2CE-C5C5-46DC-9DC2-5C0A4027419B}" presName="descendantArrow" presStyleCnt="0"/>
      <dgm:spPr/>
    </dgm:pt>
    <dgm:pt modelId="{E61F445A-CC2E-4DC1-85B8-A2DC24D60BCB}" type="pres">
      <dgm:prSet presAssocID="{3222D146-C32F-4B2E-8DD1-17FA3400BE7B}" presName="childTextArrow" presStyleLbl="fgAccFollowNode1" presStyleIdx="6" presStyleCnt="9" custScaleX="88682" custLinFactNeighborY="-9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311E2-9FDB-43CA-A8B1-D7CF31FB76CD}" type="pres">
      <dgm:prSet presAssocID="{3F97E3C0-8803-46CB-AC1E-4298CA40F0AC}" presName="childTextArrow" presStyleLbl="fgAccFollowNode1" presStyleIdx="7" presStyleCnt="9" custLinFactNeighborX="-1272" custLinFactNeighborY="-9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A728C-6581-4CB9-A1BA-76C516B7093F}" type="pres">
      <dgm:prSet presAssocID="{508B622D-34E6-4AEF-B551-4DC630A511ED}" presName="childTextArrow" presStyleLbl="fgAccFollowNode1" presStyleIdx="8" presStyleCnt="9" custScaleX="124403" custLinFactNeighborY="-9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BC433A-01C4-44CD-B10A-266FE91FA7DC}" type="presOf" srcId="{8786BFB5-0975-4F10-A244-5A487A314057}" destId="{B7CDB51C-007C-441D-A2F9-BB94DB8E8581}" srcOrd="1" destOrd="0" presId="urn:microsoft.com/office/officeart/2005/8/layout/process4"/>
    <dgm:cxn modelId="{F65D047C-030F-4AA0-AE79-7AB93B674301}" srcId="{8786BFB5-0975-4F10-A244-5A487A314057}" destId="{456808A6-3D38-4051-949F-61F2D89BDB76}" srcOrd="1" destOrd="0" parTransId="{6EDED914-410C-4305-BA4A-3E25B42C2B67}" sibTransId="{944F72A7-3AF6-4696-82FA-53167E0771E9}"/>
    <dgm:cxn modelId="{D3A0C764-89AE-4F40-9BD6-5DF688E7D86F}" srcId="{EBE6A2CE-C5C5-46DC-9DC2-5C0A4027419B}" destId="{3F97E3C0-8803-46CB-AC1E-4298CA40F0AC}" srcOrd="1" destOrd="0" parTransId="{D5A788BC-7FC9-43E1-A34F-EE3E981716B4}" sibTransId="{AED41085-03A5-4ACB-BB28-647CFDB59A29}"/>
    <dgm:cxn modelId="{CB869561-A787-48AF-94CE-300ACC678E20}" srcId="{8786BFB5-0975-4F10-A244-5A487A314057}" destId="{48CB34C0-85D9-4235-B017-0328C7592AE8}" srcOrd="4" destOrd="0" parTransId="{F678CBDD-F11E-48ED-BF0D-5AC53C81C9E5}" sibTransId="{C0737A02-21F3-49D5-AC23-D3ECDB4E39F4}"/>
    <dgm:cxn modelId="{17D1CF98-ECD3-4008-900B-404FF01F3345}" srcId="{EBE6A2CE-C5C5-46DC-9DC2-5C0A4027419B}" destId="{3222D146-C32F-4B2E-8DD1-17FA3400BE7B}" srcOrd="0" destOrd="0" parTransId="{9E35F3E7-103B-48D8-B8EF-503F57B07E23}" sibTransId="{6FC52098-8970-4B1A-BCDA-DDFC6DC6690E}"/>
    <dgm:cxn modelId="{F17DA7CF-50D5-4765-8BEE-65B464AB0116}" type="presOf" srcId="{9B7AB834-B35A-431A-AE41-3F1BF35F822C}" destId="{42D2D506-B546-4D6D-95A8-176388C7AD8B}" srcOrd="0" destOrd="0" presId="urn:microsoft.com/office/officeart/2005/8/layout/process4"/>
    <dgm:cxn modelId="{1654AAC4-6B80-4871-B6FB-CEA45D46A091}" srcId="{EBE6A2CE-C5C5-46DC-9DC2-5C0A4027419B}" destId="{508B622D-34E6-4AEF-B551-4DC630A511ED}" srcOrd="2" destOrd="0" parTransId="{92362E67-6F2A-4961-8587-8CC2FA1B79A2}" sibTransId="{32FCC088-ACE8-41B3-9775-62DA977BD363}"/>
    <dgm:cxn modelId="{A4D0087B-AB96-478F-88F4-9DCEB07F5FC9}" srcId="{9B7AB834-B35A-431A-AE41-3F1BF35F822C}" destId="{EBE6A2CE-C5C5-46DC-9DC2-5C0A4027419B}" srcOrd="0" destOrd="0" parTransId="{7E5DC88A-5B95-4C03-9DE6-9218F5323E51}" sibTransId="{479FA6C4-D4D7-417C-BE29-8C47AAA6EE14}"/>
    <dgm:cxn modelId="{69BE6C99-D060-4FBA-9BB3-36EBBE7B580E}" type="presOf" srcId="{3F97E3C0-8803-46CB-AC1E-4298CA40F0AC}" destId="{7BE311E2-9FDB-43CA-A8B1-D7CF31FB76CD}" srcOrd="0" destOrd="0" presId="urn:microsoft.com/office/officeart/2005/8/layout/process4"/>
    <dgm:cxn modelId="{9BEE7C75-5CA2-4407-8862-C0BF1A9E5FB1}" srcId="{9B7AB834-B35A-431A-AE41-3F1BF35F822C}" destId="{8786BFB5-0975-4F10-A244-5A487A314057}" srcOrd="1" destOrd="0" parTransId="{029DD6E7-70D8-4785-A740-AEE9CC94335A}" sibTransId="{6310DA58-0BF9-453F-B5BB-B76CBD08E1A2}"/>
    <dgm:cxn modelId="{0105AC13-9F68-4DBC-BB05-9C9F85BA1D2F}" type="presOf" srcId="{48CB34C0-85D9-4235-B017-0328C7592AE8}" destId="{C8E3CC5F-0771-4B34-8A73-5BBCCE518D75}" srcOrd="0" destOrd="0" presId="urn:microsoft.com/office/officeart/2005/8/layout/process4"/>
    <dgm:cxn modelId="{2CCBE55D-DCBB-469C-9AF7-C52C213FA1B7}" type="presOf" srcId="{63CFEEA4-79E6-4E84-A6E2-3E6691A0678C}" destId="{5FBBA28F-C24A-440D-979E-EF1C2E0038BB}" srcOrd="0" destOrd="0" presId="urn:microsoft.com/office/officeart/2005/8/layout/process4"/>
    <dgm:cxn modelId="{1D6B34C8-F263-41EE-8D11-C2552DD7CFEB}" type="presOf" srcId="{8786BFB5-0975-4F10-A244-5A487A314057}" destId="{A3FB4A90-1B33-44D7-BBAE-AB1D2ED25E81}" srcOrd="0" destOrd="0" presId="urn:microsoft.com/office/officeart/2005/8/layout/process4"/>
    <dgm:cxn modelId="{2F1B0E6B-0CAA-43CB-A973-314E629D0682}" type="presOf" srcId="{3222D146-C32F-4B2E-8DD1-17FA3400BE7B}" destId="{E61F445A-CC2E-4DC1-85B8-A2DC24D60BCB}" srcOrd="0" destOrd="0" presId="urn:microsoft.com/office/officeart/2005/8/layout/process4"/>
    <dgm:cxn modelId="{9D7BE56C-D6AF-4107-9321-5E604AC4FCEF}" type="presOf" srcId="{456808A6-3D38-4051-949F-61F2D89BDB76}" destId="{BD5BFD4E-B619-4D2C-8C51-A07E3B587F3D}" srcOrd="0" destOrd="0" presId="urn:microsoft.com/office/officeart/2005/8/layout/process4"/>
    <dgm:cxn modelId="{CFFC5AF9-E31C-4653-874A-FB50FA0AB60A}" type="presOf" srcId="{508B622D-34E6-4AEF-B551-4DC630A511ED}" destId="{6AAA728C-6581-4CB9-A1BA-76C516B7093F}" srcOrd="0" destOrd="0" presId="urn:microsoft.com/office/officeart/2005/8/layout/process4"/>
    <dgm:cxn modelId="{12DFBB62-2E7F-43CC-8080-5B6845176B38}" srcId="{8786BFB5-0975-4F10-A244-5A487A314057}" destId="{9199EFC5-6A49-4C8A-83BA-85A886CAD125}" srcOrd="0" destOrd="0" parTransId="{BC5A5585-614F-4986-9BAA-039F86E333F6}" sibTransId="{C64AB44E-58BC-4DDA-89DF-D5619F4F6839}"/>
    <dgm:cxn modelId="{B0C00EAC-E861-443C-8933-4391D7DCE7A2}" type="presOf" srcId="{EBE6A2CE-C5C5-46DC-9DC2-5C0A4027419B}" destId="{881C242A-A5A5-464A-98F6-D74F0D1E7647}" srcOrd="1" destOrd="0" presId="urn:microsoft.com/office/officeart/2005/8/layout/process4"/>
    <dgm:cxn modelId="{423E40F9-F011-4EA4-A50F-64024F51D342}" srcId="{8786BFB5-0975-4F10-A244-5A487A314057}" destId="{63CFEEA4-79E6-4E84-A6E2-3E6691A0678C}" srcOrd="2" destOrd="0" parTransId="{244B642B-0FB5-48AB-A7E4-F35D55AE08B8}" sibTransId="{68E7B2C9-3CE1-40FD-A0AA-1C40020113C3}"/>
    <dgm:cxn modelId="{80CAFFE8-129C-47BC-BB30-FCC5ACFCF4B7}" type="presOf" srcId="{6C9AEE23-1DE6-489C-958A-1B5F2A30FF0D}" destId="{4C6B5C8B-BA36-4FE2-A44E-C428A970D2E2}" srcOrd="0" destOrd="0" presId="urn:microsoft.com/office/officeart/2005/8/layout/process4"/>
    <dgm:cxn modelId="{28848DE0-C46D-4CE0-8FFD-816B71A83659}" type="presOf" srcId="{9199EFC5-6A49-4C8A-83BA-85A886CAD125}" destId="{71D35E40-83C9-4CCA-8562-B27174C087F5}" srcOrd="0" destOrd="0" presId="urn:microsoft.com/office/officeart/2005/8/layout/process4"/>
    <dgm:cxn modelId="{A82FD838-C7EE-47D6-B35B-13C40678E620}" type="presOf" srcId="{EBE6A2CE-C5C5-46DC-9DC2-5C0A4027419B}" destId="{2A70C1D3-4C7C-4248-9676-2381779F4881}" srcOrd="0" destOrd="0" presId="urn:microsoft.com/office/officeart/2005/8/layout/process4"/>
    <dgm:cxn modelId="{027B6BEB-FC0F-4305-BE7B-F5749AD6766A}" type="presOf" srcId="{B457FEAD-A88A-4043-B0B9-61F75C3C5615}" destId="{15578207-4DAC-4696-96D0-D5ED3D895E34}" srcOrd="0" destOrd="0" presId="urn:microsoft.com/office/officeart/2005/8/layout/process4"/>
    <dgm:cxn modelId="{21DC49B3-84B6-4725-8EDB-BE8F46B501C4}" srcId="{8786BFB5-0975-4F10-A244-5A487A314057}" destId="{6C9AEE23-1DE6-489C-958A-1B5F2A30FF0D}" srcOrd="3" destOrd="0" parTransId="{A1811F3A-B979-4ADA-8F26-66D0F704EB89}" sibTransId="{3B066314-E52A-40FC-88CF-37CD93CC8B82}"/>
    <dgm:cxn modelId="{010BD2FA-458D-45AF-8871-385B6F5ED102}" srcId="{8786BFB5-0975-4F10-A244-5A487A314057}" destId="{B457FEAD-A88A-4043-B0B9-61F75C3C5615}" srcOrd="5" destOrd="0" parTransId="{CCB50F06-B92F-43BD-BCD6-5743614E6A2E}" sibTransId="{CCC303B5-9DBA-4163-939A-FD7C2F07F6CC}"/>
    <dgm:cxn modelId="{486C4427-E6D8-439E-83A1-FBEF811094F6}" type="presParOf" srcId="{42D2D506-B546-4D6D-95A8-176388C7AD8B}" destId="{0F9C4530-B9CF-419E-9F75-2493C6B7D2D3}" srcOrd="0" destOrd="0" presId="urn:microsoft.com/office/officeart/2005/8/layout/process4"/>
    <dgm:cxn modelId="{70627B5B-9B17-4D0B-A8AD-5F5D0C027E25}" type="presParOf" srcId="{0F9C4530-B9CF-419E-9F75-2493C6B7D2D3}" destId="{A3FB4A90-1B33-44D7-BBAE-AB1D2ED25E81}" srcOrd="0" destOrd="0" presId="urn:microsoft.com/office/officeart/2005/8/layout/process4"/>
    <dgm:cxn modelId="{4CDB47BF-C84B-402B-9941-19BD26B3220B}" type="presParOf" srcId="{0F9C4530-B9CF-419E-9F75-2493C6B7D2D3}" destId="{B7CDB51C-007C-441D-A2F9-BB94DB8E8581}" srcOrd="1" destOrd="0" presId="urn:microsoft.com/office/officeart/2005/8/layout/process4"/>
    <dgm:cxn modelId="{BB150BD4-C6BC-4B6C-8743-5EF9CE7B6F78}" type="presParOf" srcId="{0F9C4530-B9CF-419E-9F75-2493C6B7D2D3}" destId="{C549F904-FB0C-4890-BE6F-CDCAFDD09C4D}" srcOrd="2" destOrd="0" presId="urn:microsoft.com/office/officeart/2005/8/layout/process4"/>
    <dgm:cxn modelId="{DBA18458-D6CA-4FE3-A3A7-A4161DA132A5}" type="presParOf" srcId="{C549F904-FB0C-4890-BE6F-CDCAFDD09C4D}" destId="{71D35E40-83C9-4CCA-8562-B27174C087F5}" srcOrd="0" destOrd="0" presId="urn:microsoft.com/office/officeart/2005/8/layout/process4"/>
    <dgm:cxn modelId="{4C04A24F-DF73-41AD-B937-B3FC4A8F31DF}" type="presParOf" srcId="{C549F904-FB0C-4890-BE6F-CDCAFDD09C4D}" destId="{BD5BFD4E-B619-4D2C-8C51-A07E3B587F3D}" srcOrd="1" destOrd="0" presId="urn:microsoft.com/office/officeart/2005/8/layout/process4"/>
    <dgm:cxn modelId="{A8680C20-80E7-4ECB-BAEE-45BE42DD5B1C}" type="presParOf" srcId="{C549F904-FB0C-4890-BE6F-CDCAFDD09C4D}" destId="{5FBBA28F-C24A-440D-979E-EF1C2E0038BB}" srcOrd="2" destOrd="0" presId="urn:microsoft.com/office/officeart/2005/8/layout/process4"/>
    <dgm:cxn modelId="{E6720EB6-A925-40EF-B16E-83828A6C3347}" type="presParOf" srcId="{C549F904-FB0C-4890-BE6F-CDCAFDD09C4D}" destId="{4C6B5C8B-BA36-4FE2-A44E-C428A970D2E2}" srcOrd="3" destOrd="0" presId="urn:microsoft.com/office/officeart/2005/8/layout/process4"/>
    <dgm:cxn modelId="{8FE71820-B602-49B5-ADF5-8FA7E2754812}" type="presParOf" srcId="{C549F904-FB0C-4890-BE6F-CDCAFDD09C4D}" destId="{C8E3CC5F-0771-4B34-8A73-5BBCCE518D75}" srcOrd="4" destOrd="0" presId="urn:microsoft.com/office/officeart/2005/8/layout/process4"/>
    <dgm:cxn modelId="{87CD82DC-1300-4C47-B25E-B301CF349849}" type="presParOf" srcId="{C549F904-FB0C-4890-BE6F-CDCAFDD09C4D}" destId="{15578207-4DAC-4696-96D0-D5ED3D895E34}" srcOrd="5" destOrd="0" presId="urn:microsoft.com/office/officeart/2005/8/layout/process4"/>
    <dgm:cxn modelId="{AC4B2101-8EB4-4CD8-8D83-57FC96F93148}" type="presParOf" srcId="{42D2D506-B546-4D6D-95A8-176388C7AD8B}" destId="{C03D1686-5670-4D1C-848A-CDEAAEB3069B}" srcOrd="1" destOrd="0" presId="urn:microsoft.com/office/officeart/2005/8/layout/process4"/>
    <dgm:cxn modelId="{CDD2546D-3951-41B8-9266-10BAB72210C2}" type="presParOf" srcId="{42D2D506-B546-4D6D-95A8-176388C7AD8B}" destId="{0FC6D7D0-EFB8-4F19-80FB-35D236A2D3C8}" srcOrd="2" destOrd="0" presId="urn:microsoft.com/office/officeart/2005/8/layout/process4"/>
    <dgm:cxn modelId="{3047B920-7588-4A9F-BA74-B3D07251303C}" type="presParOf" srcId="{0FC6D7D0-EFB8-4F19-80FB-35D236A2D3C8}" destId="{2A70C1D3-4C7C-4248-9676-2381779F4881}" srcOrd="0" destOrd="0" presId="urn:microsoft.com/office/officeart/2005/8/layout/process4"/>
    <dgm:cxn modelId="{EA33FE4B-169A-45A3-A257-26AA149B7A64}" type="presParOf" srcId="{0FC6D7D0-EFB8-4F19-80FB-35D236A2D3C8}" destId="{881C242A-A5A5-464A-98F6-D74F0D1E7647}" srcOrd="1" destOrd="0" presId="urn:microsoft.com/office/officeart/2005/8/layout/process4"/>
    <dgm:cxn modelId="{48F8D301-3C28-45B5-9009-141FF6E6B8DC}" type="presParOf" srcId="{0FC6D7D0-EFB8-4F19-80FB-35D236A2D3C8}" destId="{A1B6CB48-B301-4A7D-84D0-916EB73F3672}" srcOrd="2" destOrd="0" presId="urn:microsoft.com/office/officeart/2005/8/layout/process4"/>
    <dgm:cxn modelId="{78663E51-5CB3-413F-BB3D-306277CC8173}" type="presParOf" srcId="{A1B6CB48-B301-4A7D-84D0-916EB73F3672}" destId="{E61F445A-CC2E-4DC1-85B8-A2DC24D60BCB}" srcOrd="0" destOrd="0" presId="urn:microsoft.com/office/officeart/2005/8/layout/process4"/>
    <dgm:cxn modelId="{8258571A-48E1-41A0-A7F9-635CA1818F2F}" type="presParOf" srcId="{A1B6CB48-B301-4A7D-84D0-916EB73F3672}" destId="{7BE311E2-9FDB-43CA-A8B1-D7CF31FB76CD}" srcOrd="1" destOrd="0" presId="urn:microsoft.com/office/officeart/2005/8/layout/process4"/>
    <dgm:cxn modelId="{F85956EA-1681-489F-B1EB-60E9D37039DA}" type="presParOf" srcId="{A1B6CB48-B301-4A7D-84D0-916EB73F3672}" destId="{6AAA728C-6581-4CB9-A1BA-76C516B7093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A83C8A-CFC7-40A7-AF35-EBB5D346722F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2895B2-4D76-4B34-BEA3-A08B866A6ED6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9000">
              <a:srgbClr val="002060"/>
            </a:gs>
            <a:gs pos="27000">
              <a:schemeClr val="bg2">
                <a:lumMod val="10000"/>
                <a:lumOff val="90000"/>
              </a:schemeClr>
            </a:gs>
            <a:gs pos="44000">
              <a:schemeClr val="tx1"/>
            </a:gs>
            <a:gs pos="62000">
              <a:schemeClr val="bg2">
                <a:lumMod val="10000"/>
                <a:lumOff val="90000"/>
              </a:schemeClr>
            </a:gs>
            <a:gs pos="88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Коллективное подведение итогов.</a:t>
          </a:r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Оценка своих возможностей.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BFCAD36D-E328-42FB-89A1-BE5E56600C90}" type="parTrans" cxnId="{A6110B50-561E-484A-8D8E-CBF3F2769EFB}">
      <dgm:prSet/>
      <dgm:spPr/>
      <dgm:t>
        <a:bodyPr/>
        <a:lstStyle/>
        <a:p>
          <a:endParaRPr lang="ru-RU"/>
        </a:p>
      </dgm:t>
    </dgm:pt>
    <dgm:pt modelId="{E0186A35-44FA-4163-9691-3600395E2D6F}" type="sibTrans" cxnId="{A6110B50-561E-484A-8D8E-CBF3F2769EF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C94716B-507D-4636-84DD-DA82FFD8B5D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Определение цели деятельности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AEAA04A3-C8B4-44F7-8C22-27987FE60035}" type="parTrans" cxnId="{3B20D0C2-2B42-4770-A384-2F470872CFA9}">
      <dgm:prSet/>
      <dgm:spPr/>
      <dgm:t>
        <a:bodyPr/>
        <a:lstStyle/>
        <a:p>
          <a:endParaRPr lang="ru-RU"/>
        </a:p>
      </dgm:t>
    </dgm:pt>
    <dgm:pt modelId="{77417A9C-2E35-4EA5-978F-75E89FE24257}" type="sibTrans" cxnId="{3B20D0C2-2B42-4770-A384-2F470872CFA9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695A395-E6D9-4AB5-8429-2DC329AF01E8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Принятие цели коллективом.</a:t>
          </a:r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Коллективное обсуждение цели.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2FC89D9A-B72A-42F7-AE98-60F02897E688}" type="parTrans" cxnId="{45FE9ACE-0BD3-4C8F-A869-69CFD50AF43A}">
      <dgm:prSet/>
      <dgm:spPr/>
      <dgm:t>
        <a:bodyPr/>
        <a:lstStyle/>
        <a:p>
          <a:endParaRPr lang="ru-RU"/>
        </a:p>
      </dgm:t>
    </dgm:pt>
    <dgm:pt modelId="{419BE44A-237F-4A86-9423-D058016D2BAD}" type="sibTrans" cxnId="{45FE9ACE-0BD3-4C8F-A869-69CFD50AF43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CE7B3D1-DA3B-474A-92D9-6F12098D223E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Мотив группового действия</a:t>
          </a:r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 «</a:t>
          </a:r>
          <a:r>
            <a:rPr lang="ru-RU" sz="2400" b="1" cap="none" baseline="0" dirty="0" smtClean="0">
              <a:solidFill>
                <a:schemeClr val="bg1"/>
              </a:solidFill>
              <a:latin typeface="a_Romanus" pitchFamily="82" charset="-52"/>
            </a:rPr>
            <a:t>Мы хотим</a:t>
          </a:r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»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1ED83EA0-7D6E-4BAD-8D0E-B5C4CB0F0474}" type="parTrans" cxnId="{8D93712A-3F38-46CC-9AD5-DEC81B2128DC}">
      <dgm:prSet/>
      <dgm:spPr/>
      <dgm:t>
        <a:bodyPr/>
        <a:lstStyle/>
        <a:p>
          <a:endParaRPr lang="ru-RU"/>
        </a:p>
      </dgm:t>
    </dgm:pt>
    <dgm:pt modelId="{24F5B72B-9D92-4409-986D-A94F35E2735B}" type="sibTrans" cxnId="{8D93712A-3F38-46CC-9AD5-DEC81B2128D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B2BEFE0-9B5F-4156-B96D-B6C2F350E40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Коллективное принятие решений.</a:t>
          </a:r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Выбор вариантов действия.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44E0D363-AA1C-413F-B98B-E33C078F4A84}" type="parTrans" cxnId="{523DFD1A-CD6F-40C0-B623-5D5288ADF550}">
      <dgm:prSet/>
      <dgm:spPr/>
      <dgm:t>
        <a:bodyPr/>
        <a:lstStyle/>
        <a:p>
          <a:endParaRPr lang="ru-RU"/>
        </a:p>
      </dgm:t>
    </dgm:pt>
    <dgm:pt modelId="{57A4AAF0-E999-4E5D-BEB4-945487F4AD04}" type="sibTrans" cxnId="{523DFD1A-CD6F-40C0-B623-5D5288ADF55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4F50F50-EFB8-4080-83E6-127C83FADA57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Реализация решения.</a:t>
          </a:r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Интенсивная организаторская деятельность.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E853ADC8-8462-4D70-9A06-022989CAD2DD}" type="parTrans" cxnId="{F14C31F0-36BC-49D3-9F78-65E7E6C0370B}">
      <dgm:prSet/>
      <dgm:spPr/>
      <dgm:t>
        <a:bodyPr/>
        <a:lstStyle/>
        <a:p>
          <a:endParaRPr lang="ru-RU"/>
        </a:p>
      </dgm:t>
    </dgm:pt>
    <dgm:pt modelId="{D28F2044-0118-434A-B0C4-06B0877FE49B}" type="sibTrans" cxnId="{F14C31F0-36BC-49D3-9F78-65E7E6C0370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33EDE15-2837-4AB3-827D-E75E94FB46C2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Диагностика интересов и потребностей.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0A583605-C0E8-4FC9-BF88-EB3B81B0C739}" type="parTrans" cxnId="{57696D79-4772-4FC2-973C-953AC3184102}">
      <dgm:prSet/>
      <dgm:spPr/>
      <dgm:t>
        <a:bodyPr/>
        <a:lstStyle/>
        <a:p>
          <a:endParaRPr lang="ru-RU"/>
        </a:p>
      </dgm:t>
    </dgm:pt>
    <dgm:pt modelId="{0310DE9A-CC87-4150-BC6B-232D15F702C0}" type="sibTrans" cxnId="{57696D79-4772-4FC2-973C-953AC318410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E062F72-D4A2-4C5E-9129-511E80668F76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endParaRPr lang="ru-RU" sz="1600" dirty="0" smtClean="0"/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Постановка управленческой проблемы.</a:t>
          </a:r>
        </a:p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Выдвижение идей.</a:t>
          </a:r>
        </a:p>
        <a:p>
          <a:endParaRPr lang="ru-RU" sz="1600" dirty="0"/>
        </a:p>
      </dgm:t>
    </dgm:pt>
    <dgm:pt modelId="{44FDF793-C614-4643-AA61-DFC28256C1CF}" type="parTrans" cxnId="{78E5424E-18BA-4DFA-BBED-A741D969AB2A}">
      <dgm:prSet/>
      <dgm:spPr/>
      <dgm:t>
        <a:bodyPr/>
        <a:lstStyle/>
        <a:p>
          <a:endParaRPr lang="ru-RU"/>
        </a:p>
      </dgm:t>
    </dgm:pt>
    <dgm:pt modelId="{58EDB0C9-B07E-4123-8065-3C89F041040D}" type="sibTrans" cxnId="{78E5424E-18BA-4DFA-BBED-A741D969AB2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13DC35E-E360-4790-B762-8895F1789CB2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a_Romanus" pitchFamily="82" charset="-52"/>
            </a:rPr>
            <a:t>Обсуждение вариантов решения.</a:t>
          </a:r>
          <a:endParaRPr lang="ru-RU" sz="1800" b="1" dirty="0">
            <a:solidFill>
              <a:schemeClr val="bg1"/>
            </a:solidFill>
            <a:latin typeface="a_Romanus" pitchFamily="82" charset="-52"/>
          </a:endParaRPr>
        </a:p>
      </dgm:t>
    </dgm:pt>
    <dgm:pt modelId="{8E3068B6-B5ED-4EF1-AF15-4C836A2EBD45}" type="parTrans" cxnId="{76155B3B-39AA-494C-8F5B-A4A6C55975E0}">
      <dgm:prSet/>
      <dgm:spPr/>
      <dgm:t>
        <a:bodyPr/>
        <a:lstStyle/>
        <a:p>
          <a:endParaRPr lang="ru-RU"/>
        </a:p>
      </dgm:t>
    </dgm:pt>
    <dgm:pt modelId="{F7991396-B860-4709-A1BC-99935A064031}" type="sibTrans" cxnId="{76155B3B-39AA-494C-8F5B-A4A6C55975E0}">
      <dgm:prSet/>
      <dgm:spPr/>
      <dgm:t>
        <a:bodyPr/>
        <a:lstStyle/>
        <a:p>
          <a:endParaRPr lang="ru-RU"/>
        </a:p>
      </dgm:t>
    </dgm:pt>
    <dgm:pt modelId="{E0A29A39-8D4E-4B51-A7E8-404B806A77FF}" type="pres">
      <dgm:prSet presAssocID="{15A83C8A-CFC7-40A7-AF35-EBB5D34672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548206-ED41-4386-AED9-54820455AE7A}" type="pres">
      <dgm:prSet presAssocID="{B02895B2-4D76-4B34-BEA3-A08B866A6ED6}" presName="node" presStyleLbl="node1" presStyleIdx="0" presStyleCnt="9" custScaleX="179357" custScaleY="187317" custLinFactNeighborX="14216" custLinFactNeighborY="3228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1B39511-6B36-44B0-985D-0DE305DB6009}" type="pres">
      <dgm:prSet presAssocID="{E0186A35-44FA-4163-9691-3600395E2D6F}" presName="sibTrans" presStyleLbl="sibTrans2D1" presStyleIdx="0" presStyleCnt="8" custScaleX="144828" custScaleY="118194" custLinFactNeighborX="21205" custLinFactNeighborY="-21491"/>
      <dgm:spPr/>
      <dgm:t>
        <a:bodyPr/>
        <a:lstStyle/>
        <a:p>
          <a:endParaRPr lang="ru-RU"/>
        </a:p>
      </dgm:t>
    </dgm:pt>
    <dgm:pt modelId="{144B8966-D14D-4CBC-BA80-1A4256C5B05B}" type="pres">
      <dgm:prSet presAssocID="{E0186A35-44FA-4163-9691-3600395E2D6F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8E07402C-2F6E-4B20-8CA1-5CF69FDA78A4}" type="pres">
      <dgm:prSet presAssocID="{0C94716B-507D-4636-84DD-DA82FFD8B5DE}" presName="node" presStyleLbl="node1" presStyleIdx="1" presStyleCnt="9" custScaleX="157219" custScaleY="192803" custLinFactNeighborX="17360" custLinFactNeighborY="1987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0D05775-2FA0-43EF-B54A-87FB4A4CC3C4}" type="pres">
      <dgm:prSet presAssocID="{77417A9C-2E35-4EA5-978F-75E89FE24257}" presName="sibTrans" presStyleLbl="sibTrans2D1" presStyleIdx="1" presStyleCnt="8" custScaleX="152517" custScaleY="109313"/>
      <dgm:spPr/>
      <dgm:t>
        <a:bodyPr/>
        <a:lstStyle/>
        <a:p>
          <a:endParaRPr lang="ru-RU"/>
        </a:p>
      </dgm:t>
    </dgm:pt>
    <dgm:pt modelId="{131A4CFB-79E8-4154-8254-4320B596BF20}" type="pres">
      <dgm:prSet presAssocID="{77417A9C-2E35-4EA5-978F-75E89FE2425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DE91245C-8DD2-4FAC-A4EC-34ADD6F42479}" type="pres">
      <dgm:prSet presAssocID="{2695A395-E6D9-4AB5-8429-2DC329AF01E8}" presName="node" presStyleLbl="node1" presStyleIdx="2" presStyleCnt="9" custScaleX="171080" custScaleY="188548" custLinFactNeighborX="9789" custLinFactNeighborY="21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BD691-5DDF-4963-80DE-0CB053E96A9A}" type="pres">
      <dgm:prSet presAssocID="{419BE44A-237F-4A86-9423-D058016D2BAD}" presName="sibTrans" presStyleLbl="sibTrans2D1" presStyleIdx="2" presStyleCnt="8" custScaleX="138698" custScaleY="162797" custLinFactNeighborY="11592"/>
      <dgm:spPr/>
      <dgm:t>
        <a:bodyPr/>
        <a:lstStyle/>
        <a:p>
          <a:endParaRPr lang="ru-RU"/>
        </a:p>
      </dgm:t>
    </dgm:pt>
    <dgm:pt modelId="{56E44370-3661-4207-8B71-369099C07E8B}" type="pres">
      <dgm:prSet presAssocID="{419BE44A-237F-4A86-9423-D058016D2BAD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658AEE62-3152-480D-96AD-49F27AB9B250}" type="pres">
      <dgm:prSet presAssocID="{0E062F72-D4A2-4C5E-9129-511E80668F76}" presName="node" presStyleLbl="node1" presStyleIdx="3" presStyleCnt="9" custScaleX="166494" custScaleY="218674" custLinFactNeighborX="474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77BD70A-AE2E-444D-A8DD-EFF2D1ADA0E1}" type="pres">
      <dgm:prSet presAssocID="{58EDB0C9-B07E-4123-8065-3C89F041040D}" presName="sibTrans" presStyleLbl="sibTrans2D1" presStyleIdx="3" presStyleCnt="8" custAng="5400000" custScaleX="159436" custScaleY="149952" custLinFactX="-801838" custLinFactY="111445" custLinFactNeighborX="-900000" custLinFactNeighborY="200000"/>
      <dgm:spPr/>
      <dgm:t>
        <a:bodyPr/>
        <a:lstStyle/>
        <a:p>
          <a:endParaRPr lang="ru-RU"/>
        </a:p>
      </dgm:t>
    </dgm:pt>
    <dgm:pt modelId="{CD31A9A3-DDCD-4A01-86D2-32E497B480F7}" type="pres">
      <dgm:prSet presAssocID="{58EDB0C9-B07E-4123-8065-3C89F041040D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DA16E67C-E870-461F-A631-58C064055B43}" type="pres">
      <dgm:prSet presAssocID="{ACE7B3D1-DA3B-474A-92D9-6F12098D223E}" presName="node" presStyleLbl="node1" presStyleIdx="4" presStyleCnt="9" custScaleX="157219" custScaleY="184840" custLinFactNeighborX="978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BAC3D443-9F6C-4A7E-A5AB-9F4401EFDE65}" type="pres">
      <dgm:prSet presAssocID="{24F5B72B-9D92-4409-986D-A94F35E2735B}" presName="sibTrans" presStyleLbl="sibTrans2D1" presStyleIdx="4" presStyleCnt="8" custScaleX="129060" custScaleY="148616" custLinFactY="285004" custLinFactNeighborX="-82557" custLinFactNeighborY="300000"/>
      <dgm:spPr/>
      <dgm:t>
        <a:bodyPr/>
        <a:lstStyle/>
        <a:p>
          <a:endParaRPr lang="ru-RU"/>
        </a:p>
      </dgm:t>
    </dgm:pt>
    <dgm:pt modelId="{BF2DA122-9F5C-4780-89FC-77E3DDC97E85}" type="pres">
      <dgm:prSet presAssocID="{24F5B72B-9D92-4409-986D-A94F35E2735B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C671F735-E6B9-40DE-87C8-EE72D5BFE7A5}" type="pres">
      <dgm:prSet presAssocID="{F4F50F50-EFB8-4080-83E6-127C83FADA57}" presName="node" presStyleLbl="node1" presStyleIdx="5" presStyleCnt="9" custScaleX="189088" custScaleY="180337" custLinFactNeighborX="9749" custLinFactNeighborY="-107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391AAAA8-8555-45D5-A824-97026D3B8068}" type="pres">
      <dgm:prSet presAssocID="{D28F2044-0118-434A-B0C4-06B0877FE49B}" presName="sibTrans" presStyleLbl="sibTrans2D1" presStyleIdx="5" presStyleCnt="8" custAng="10598149" custScaleX="124734" custScaleY="122452" custLinFactY="-284593" custLinFactNeighborX="-18658" custLinFactNeighborY="-300000"/>
      <dgm:spPr/>
      <dgm:t>
        <a:bodyPr/>
        <a:lstStyle/>
        <a:p>
          <a:endParaRPr lang="ru-RU"/>
        </a:p>
      </dgm:t>
    </dgm:pt>
    <dgm:pt modelId="{03EC753F-99EA-400C-A806-292273856180}" type="pres">
      <dgm:prSet presAssocID="{D28F2044-0118-434A-B0C4-06B0877FE49B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50F56047-8DF7-4804-85FC-52A72506DDF3}" type="pres">
      <dgm:prSet presAssocID="{9B2BEFE0-9B5F-4156-B96D-B6C2F350E404}" presName="node" presStyleLbl="node1" presStyleIdx="6" presStyleCnt="9" custScaleX="174304" custScaleY="185716" custLinFactNeighborX="7788" custLinFactNeighborY="-1179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6BD1D5A-7F75-4CEA-ADFE-59C1B80D2885}" type="pres">
      <dgm:prSet presAssocID="{57A4AAF0-E999-4E5D-BEB4-945487F4AD04}" presName="sibTrans" presStyleLbl="sibTrans2D1" presStyleIdx="6" presStyleCnt="8" custAng="5400000" custScaleX="135771" custScaleY="148964" custLinFactX="700000" custLinFactY="-100000" custLinFactNeighborX="758412" custLinFactNeighborY="-187253"/>
      <dgm:spPr/>
      <dgm:t>
        <a:bodyPr/>
        <a:lstStyle/>
        <a:p>
          <a:endParaRPr lang="ru-RU"/>
        </a:p>
      </dgm:t>
    </dgm:pt>
    <dgm:pt modelId="{CB8CEB6A-F260-4B9C-886B-E2A84BDC8F39}" type="pres">
      <dgm:prSet presAssocID="{57A4AAF0-E999-4E5D-BEB4-945487F4AD04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9BEA7A8C-86CB-4D87-8727-1DAB8D5ED418}" type="pres">
      <dgm:prSet presAssocID="{733EDE15-2837-4AB3-827D-E75E94FB46C2}" presName="node" presStyleLbl="node1" presStyleIdx="7" presStyleCnt="9" custScaleX="174743" custScaleY="177408" custLinFactNeighborX="7788" custLinFactNeighborY="-1179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33926895-085F-46D5-9216-F57A4F284AB5}" type="pres">
      <dgm:prSet presAssocID="{0310DE9A-CC87-4150-BC6B-232D15F702C0}" presName="sibTrans" presStyleLbl="sibTrans2D1" presStyleIdx="7" presStyleCnt="8" custAng="11024017" custScaleX="117372" custScaleY="158977" custLinFactNeighborX="20259" custLinFactNeighborY="-9241"/>
      <dgm:spPr/>
      <dgm:t>
        <a:bodyPr/>
        <a:lstStyle/>
        <a:p>
          <a:endParaRPr lang="ru-RU"/>
        </a:p>
      </dgm:t>
    </dgm:pt>
    <dgm:pt modelId="{BF73693B-1620-406E-B4E2-85BEE1222404}" type="pres">
      <dgm:prSet presAssocID="{0310DE9A-CC87-4150-BC6B-232D15F702C0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5E5BF63B-C521-4DD6-9C60-211023FE6B98}" type="pres">
      <dgm:prSet presAssocID="{F13DC35E-E360-4790-B762-8895F1789CB2}" presName="node" presStyleLbl="node1" presStyleIdx="8" presStyleCnt="9" custScaleX="169520" custScaleY="186338" custLinFactNeighborX="3192" custLinFactNeighborY="-1527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90D58581-2E43-43E4-978C-ECC1A49E4C27}" type="presOf" srcId="{77417A9C-2E35-4EA5-978F-75E89FE24257}" destId="{131A4CFB-79E8-4154-8254-4320B596BF20}" srcOrd="1" destOrd="0" presId="urn:microsoft.com/office/officeart/2005/8/layout/process5"/>
    <dgm:cxn modelId="{4B47F870-5579-46B6-A06F-F9F414A30D2F}" type="presOf" srcId="{F4F50F50-EFB8-4080-83E6-127C83FADA57}" destId="{C671F735-E6B9-40DE-87C8-EE72D5BFE7A5}" srcOrd="0" destOrd="0" presId="urn:microsoft.com/office/officeart/2005/8/layout/process5"/>
    <dgm:cxn modelId="{A6110B50-561E-484A-8D8E-CBF3F2769EFB}" srcId="{15A83C8A-CFC7-40A7-AF35-EBB5D346722F}" destId="{B02895B2-4D76-4B34-BEA3-A08B866A6ED6}" srcOrd="0" destOrd="0" parTransId="{BFCAD36D-E328-42FB-89A1-BE5E56600C90}" sibTransId="{E0186A35-44FA-4163-9691-3600395E2D6F}"/>
    <dgm:cxn modelId="{F14C31F0-36BC-49D3-9F78-65E7E6C0370B}" srcId="{15A83C8A-CFC7-40A7-AF35-EBB5D346722F}" destId="{F4F50F50-EFB8-4080-83E6-127C83FADA57}" srcOrd="5" destOrd="0" parTransId="{E853ADC8-8462-4D70-9A06-022989CAD2DD}" sibTransId="{D28F2044-0118-434A-B0C4-06B0877FE49B}"/>
    <dgm:cxn modelId="{523DFD1A-CD6F-40C0-B623-5D5288ADF550}" srcId="{15A83C8A-CFC7-40A7-AF35-EBB5D346722F}" destId="{9B2BEFE0-9B5F-4156-B96D-B6C2F350E404}" srcOrd="6" destOrd="0" parTransId="{44E0D363-AA1C-413F-B98B-E33C078F4A84}" sibTransId="{57A4AAF0-E999-4E5D-BEB4-945487F4AD04}"/>
    <dgm:cxn modelId="{41F751BA-9C27-40C2-ABDE-267CEC3F38B2}" type="presOf" srcId="{24F5B72B-9D92-4409-986D-A94F35E2735B}" destId="{BF2DA122-9F5C-4780-89FC-77E3DDC97E85}" srcOrd="1" destOrd="0" presId="urn:microsoft.com/office/officeart/2005/8/layout/process5"/>
    <dgm:cxn modelId="{BBCEAAC7-1885-4151-9FA4-1AFAB273BE74}" type="presOf" srcId="{F13DC35E-E360-4790-B762-8895F1789CB2}" destId="{5E5BF63B-C521-4DD6-9C60-211023FE6B98}" srcOrd="0" destOrd="0" presId="urn:microsoft.com/office/officeart/2005/8/layout/process5"/>
    <dgm:cxn modelId="{57696D79-4772-4FC2-973C-953AC3184102}" srcId="{15A83C8A-CFC7-40A7-AF35-EBB5D346722F}" destId="{733EDE15-2837-4AB3-827D-E75E94FB46C2}" srcOrd="7" destOrd="0" parTransId="{0A583605-C0E8-4FC9-BF88-EB3B81B0C739}" sibTransId="{0310DE9A-CC87-4150-BC6B-232D15F702C0}"/>
    <dgm:cxn modelId="{B1AFC733-8875-4458-AECD-328A71F70373}" type="presOf" srcId="{733EDE15-2837-4AB3-827D-E75E94FB46C2}" destId="{9BEA7A8C-86CB-4D87-8727-1DAB8D5ED418}" srcOrd="0" destOrd="0" presId="urn:microsoft.com/office/officeart/2005/8/layout/process5"/>
    <dgm:cxn modelId="{76155B3B-39AA-494C-8F5B-A4A6C55975E0}" srcId="{15A83C8A-CFC7-40A7-AF35-EBB5D346722F}" destId="{F13DC35E-E360-4790-B762-8895F1789CB2}" srcOrd="8" destOrd="0" parTransId="{8E3068B6-B5ED-4EF1-AF15-4C836A2EBD45}" sibTransId="{F7991396-B860-4709-A1BC-99935A064031}"/>
    <dgm:cxn modelId="{7850CA23-8FBC-42B3-86B9-175311B61FE2}" type="presOf" srcId="{E0186A35-44FA-4163-9691-3600395E2D6F}" destId="{144B8966-D14D-4CBC-BA80-1A4256C5B05B}" srcOrd="1" destOrd="0" presId="urn:microsoft.com/office/officeart/2005/8/layout/process5"/>
    <dgm:cxn modelId="{3B20D0C2-2B42-4770-A384-2F470872CFA9}" srcId="{15A83C8A-CFC7-40A7-AF35-EBB5D346722F}" destId="{0C94716B-507D-4636-84DD-DA82FFD8B5DE}" srcOrd="1" destOrd="0" parTransId="{AEAA04A3-C8B4-44F7-8C22-27987FE60035}" sibTransId="{77417A9C-2E35-4EA5-978F-75E89FE24257}"/>
    <dgm:cxn modelId="{45FE9ACE-0BD3-4C8F-A869-69CFD50AF43A}" srcId="{15A83C8A-CFC7-40A7-AF35-EBB5D346722F}" destId="{2695A395-E6D9-4AB5-8429-2DC329AF01E8}" srcOrd="2" destOrd="0" parTransId="{2FC89D9A-B72A-42F7-AE98-60F02897E688}" sibTransId="{419BE44A-237F-4A86-9423-D058016D2BAD}"/>
    <dgm:cxn modelId="{F8C7CC7D-DCA3-493F-9C00-1131E3B91023}" type="presOf" srcId="{D28F2044-0118-434A-B0C4-06B0877FE49B}" destId="{391AAAA8-8555-45D5-A824-97026D3B8068}" srcOrd="0" destOrd="0" presId="urn:microsoft.com/office/officeart/2005/8/layout/process5"/>
    <dgm:cxn modelId="{4928B567-0390-4989-8FC7-D64D937B48D3}" type="presOf" srcId="{0C94716B-507D-4636-84DD-DA82FFD8B5DE}" destId="{8E07402C-2F6E-4B20-8CA1-5CF69FDA78A4}" srcOrd="0" destOrd="0" presId="urn:microsoft.com/office/officeart/2005/8/layout/process5"/>
    <dgm:cxn modelId="{B197C3A5-81AF-4EB0-AC01-69A376301CC3}" type="presOf" srcId="{58EDB0C9-B07E-4123-8065-3C89F041040D}" destId="{C77BD70A-AE2E-444D-A8DD-EFF2D1ADA0E1}" srcOrd="0" destOrd="0" presId="urn:microsoft.com/office/officeart/2005/8/layout/process5"/>
    <dgm:cxn modelId="{8D93712A-3F38-46CC-9AD5-DEC81B2128DC}" srcId="{15A83C8A-CFC7-40A7-AF35-EBB5D346722F}" destId="{ACE7B3D1-DA3B-474A-92D9-6F12098D223E}" srcOrd="4" destOrd="0" parTransId="{1ED83EA0-7D6E-4BAD-8D0E-B5C4CB0F0474}" sibTransId="{24F5B72B-9D92-4409-986D-A94F35E2735B}"/>
    <dgm:cxn modelId="{3B4D9FBF-40FE-4D7B-8A4C-0A9778E40BE8}" type="presOf" srcId="{E0186A35-44FA-4163-9691-3600395E2D6F}" destId="{F1B39511-6B36-44B0-985D-0DE305DB6009}" srcOrd="0" destOrd="0" presId="urn:microsoft.com/office/officeart/2005/8/layout/process5"/>
    <dgm:cxn modelId="{8A72DE21-D696-4135-A37D-C4B43516DD61}" type="presOf" srcId="{58EDB0C9-B07E-4123-8065-3C89F041040D}" destId="{CD31A9A3-DDCD-4A01-86D2-32E497B480F7}" srcOrd="1" destOrd="0" presId="urn:microsoft.com/office/officeart/2005/8/layout/process5"/>
    <dgm:cxn modelId="{1DD6B596-F283-41DA-B392-70E9A6F59F00}" type="presOf" srcId="{24F5B72B-9D92-4409-986D-A94F35E2735B}" destId="{BAC3D443-9F6C-4A7E-A5AB-9F4401EFDE65}" srcOrd="0" destOrd="0" presId="urn:microsoft.com/office/officeart/2005/8/layout/process5"/>
    <dgm:cxn modelId="{D9E20BD8-447F-4D66-AA3A-8A6A3EE3A5F2}" type="presOf" srcId="{15A83C8A-CFC7-40A7-AF35-EBB5D346722F}" destId="{E0A29A39-8D4E-4B51-A7E8-404B806A77FF}" srcOrd="0" destOrd="0" presId="urn:microsoft.com/office/officeart/2005/8/layout/process5"/>
    <dgm:cxn modelId="{E78CD396-9D5F-4E98-BD5D-5F6E60AA6E94}" type="presOf" srcId="{77417A9C-2E35-4EA5-978F-75E89FE24257}" destId="{70D05775-2FA0-43EF-B54A-87FB4A4CC3C4}" srcOrd="0" destOrd="0" presId="urn:microsoft.com/office/officeart/2005/8/layout/process5"/>
    <dgm:cxn modelId="{C02CB0A0-37FB-4CAA-809C-304CDD7CEDF9}" type="presOf" srcId="{0310DE9A-CC87-4150-BC6B-232D15F702C0}" destId="{33926895-085F-46D5-9216-F57A4F284AB5}" srcOrd="0" destOrd="0" presId="urn:microsoft.com/office/officeart/2005/8/layout/process5"/>
    <dgm:cxn modelId="{CD54FDA4-E8A7-4102-A78A-7672094DB9C2}" type="presOf" srcId="{57A4AAF0-E999-4E5D-BEB4-945487F4AD04}" destId="{C6BD1D5A-7F75-4CEA-ADFE-59C1B80D2885}" srcOrd="0" destOrd="0" presId="urn:microsoft.com/office/officeart/2005/8/layout/process5"/>
    <dgm:cxn modelId="{80D5FA2B-8613-456E-98E3-4C428859CB43}" type="presOf" srcId="{D28F2044-0118-434A-B0C4-06B0877FE49B}" destId="{03EC753F-99EA-400C-A806-292273856180}" srcOrd="1" destOrd="0" presId="urn:microsoft.com/office/officeart/2005/8/layout/process5"/>
    <dgm:cxn modelId="{9A5EFE06-3BF9-48DB-A421-F09D09DECE4F}" type="presOf" srcId="{2695A395-E6D9-4AB5-8429-2DC329AF01E8}" destId="{DE91245C-8DD2-4FAC-A4EC-34ADD6F42479}" srcOrd="0" destOrd="0" presId="urn:microsoft.com/office/officeart/2005/8/layout/process5"/>
    <dgm:cxn modelId="{4B9CCB44-416A-4D99-AE88-4D2A769E397B}" type="presOf" srcId="{0E062F72-D4A2-4C5E-9129-511E80668F76}" destId="{658AEE62-3152-480D-96AD-49F27AB9B250}" srcOrd="0" destOrd="0" presId="urn:microsoft.com/office/officeart/2005/8/layout/process5"/>
    <dgm:cxn modelId="{D4100D4A-29CD-4D47-9147-0255BFA8400E}" type="presOf" srcId="{419BE44A-237F-4A86-9423-D058016D2BAD}" destId="{305BD691-5DDF-4963-80DE-0CB053E96A9A}" srcOrd="0" destOrd="0" presId="urn:microsoft.com/office/officeart/2005/8/layout/process5"/>
    <dgm:cxn modelId="{78E5424E-18BA-4DFA-BBED-A741D969AB2A}" srcId="{15A83C8A-CFC7-40A7-AF35-EBB5D346722F}" destId="{0E062F72-D4A2-4C5E-9129-511E80668F76}" srcOrd="3" destOrd="0" parTransId="{44FDF793-C614-4643-AA61-DFC28256C1CF}" sibTransId="{58EDB0C9-B07E-4123-8065-3C89F041040D}"/>
    <dgm:cxn modelId="{61BB5AE1-A04E-4FC8-A592-12C4E4C26053}" type="presOf" srcId="{419BE44A-237F-4A86-9423-D058016D2BAD}" destId="{56E44370-3661-4207-8B71-369099C07E8B}" srcOrd="1" destOrd="0" presId="urn:microsoft.com/office/officeart/2005/8/layout/process5"/>
    <dgm:cxn modelId="{CD0B5D73-523C-4BE1-A3EC-8E080F601924}" type="presOf" srcId="{ACE7B3D1-DA3B-474A-92D9-6F12098D223E}" destId="{DA16E67C-E870-461F-A631-58C064055B43}" srcOrd="0" destOrd="0" presId="urn:microsoft.com/office/officeart/2005/8/layout/process5"/>
    <dgm:cxn modelId="{CADEFF92-3387-4298-8D7C-59B8A41D2AF2}" type="presOf" srcId="{9B2BEFE0-9B5F-4156-B96D-B6C2F350E404}" destId="{50F56047-8DF7-4804-85FC-52A72506DDF3}" srcOrd="0" destOrd="0" presId="urn:microsoft.com/office/officeart/2005/8/layout/process5"/>
    <dgm:cxn modelId="{C804A566-3D0E-474F-9E8D-C47ADF877B44}" type="presOf" srcId="{0310DE9A-CC87-4150-BC6B-232D15F702C0}" destId="{BF73693B-1620-406E-B4E2-85BEE1222404}" srcOrd="1" destOrd="0" presId="urn:microsoft.com/office/officeart/2005/8/layout/process5"/>
    <dgm:cxn modelId="{28CAC8B8-C797-4477-9E4D-C177ADCC0860}" type="presOf" srcId="{57A4AAF0-E999-4E5D-BEB4-945487F4AD04}" destId="{CB8CEB6A-F260-4B9C-886B-E2A84BDC8F39}" srcOrd="1" destOrd="0" presId="urn:microsoft.com/office/officeart/2005/8/layout/process5"/>
    <dgm:cxn modelId="{D42F5134-1D4A-408D-9471-BFB40671BD75}" type="presOf" srcId="{B02895B2-4D76-4B34-BEA3-A08B866A6ED6}" destId="{63548206-ED41-4386-AED9-54820455AE7A}" srcOrd="0" destOrd="0" presId="urn:microsoft.com/office/officeart/2005/8/layout/process5"/>
    <dgm:cxn modelId="{98A603BF-689E-415B-8B78-595B1795F9F3}" type="presParOf" srcId="{E0A29A39-8D4E-4B51-A7E8-404B806A77FF}" destId="{63548206-ED41-4386-AED9-54820455AE7A}" srcOrd="0" destOrd="0" presId="urn:microsoft.com/office/officeart/2005/8/layout/process5"/>
    <dgm:cxn modelId="{BE71776A-DAAE-42F8-B35E-AA0BD40B1BF5}" type="presParOf" srcId="{E0A29A39-8D4E-4B51-A7E8-404B806A77FF}" destId="{F1B39511-6B36-44B0-985D-0DE305DB6009}" srcOrd="1" destOrd="0" presId="urn:microsoft.com/office/officeart/2005/8/layout/process5"/>
    <dgm:cxn modelId="{30DB6879-D474-4FF7-B5B6-0770C454BDAA}" type="presParOf" srcId="{F1B39511-6B36-44B0-985D-0DE305DB6009}" destId="{144B8966-D14D-4CBC-BA80-1A4256C5B05B}" srcOrd="0" destOrd="0" presId="urn:microsoft.com/office/officeart/2005/8/layout/process5"/>
    <dgm:cxn modelId="{F7E24BC3-C60F-4F6D-B7AA-94B14D64D1C4}" type="presParOf" srcId="{E0A29A39-8D4E-4B51-A7E8-404B806A77FF}" destId="{8E07402C-2F6E-4B20-8CA1-5CF69FDA78A4}" srcOrd="2" destOrd="0" presId="urn:microsoft.com/office/officeart/2005/8/layout/process5"/>
    <dgm:cxn modelId="{FA9D62C7-2B3F-4ECE-A0C7-6A8AD7B68D39}" type="presParOf" srcId="{E0A29A39-8D4E-4B51-A7E8-404B806A77FF}" destId="{70D05775-2FA0-43EF-B54A-87FB4A4CC3C4}" srcOrd="3" destOrd="0" presId="urn:microsoft.com/office/officeart/2005/8/layout/process5"/>
    <dgm:cxn modelId="{F8B631A9-43C6-43D9-8445-5C4A82CF2361}" type="presParOf" srcId="{70D05775-2FA0-43EF-B54A-87FB4A4CC3C4}" destId="{131A4CFB-79E8-4154-8254-4320B596BF20}" srcOrd="0" destOrd="0" presId="urn:microsoft.com/office/officeart/2005/8/layout/process5"/>
    <dgm:cxn modelId="{87767B92-A289-4EC3-B337-B0AD3892C16A}" type="presParOf" srcId="{E0A29A39-8D4E-4B51-A7E8-404B806A77FF}" destId="{DE91245C-8DD2-4FAC-A4EC-34ADD6F42479}" srcOrd="4" destOrd="0" presId="urn:microsoft.com/office/officeart/2005/8/layout/process5"/>
    <dgm:cxn modelId="{6F00A452-027D-4ABF-AEBA-788FB2887249}" type="presParOf" srcId="{E0A29A39-8D4E-4B51-A7E8-404B806A77FF}" destId="{305BD691-5DDF-4963-80DE-0CB053E96A9A}" srcOrd="5" destOrd="0" presId="urn:microsoft.com/office/officeart/2005/8/layout/process5"/>
    <dgm:cxn modelId="{553F3794-CC0D-4011-AF50-EBC4FC4691A1}" type="presParOf" srcId="{305BD691-5DDF-4963-80DE-0CB053E96A9A}" destId="{56E44370-3661-4207-8B71-369099C07E8B}" srcOrd="0" destOrd="0" presId="urn:microsoft.com/office/officeart/2005/8/layout/process5"/>
    <dgm:cxn modelId="{8A3D99AE-BBD5-42B8-8F2E-7B28E6A9242A}" type="presParOf" srcId="{E0A29A39-8D4E-4B51-A7E8-404B806A77FF}" destId="{658AEE62-3152-480D-96AD-49F27AB9B250}" srcOrd="6" destOrd="0" presId="urn:microsoft.com/office/officeart/2005/8/layout/process5"/>
    <dgm:cxn modelId="{DE8F82C9-2A01-471B-A77D-BFFA9A2C0288}" type="presParOf" srcId="{E0A29A39-8D4E-4B51-A7E8-404B806A77FF}" destId="{C77BD70A-AE2E-444D-A8DD-EFF2D1ADA0E1}" srcOrd="7" destOrd="0" presId="urn:microsoft.com/office/officeart/2005/8/layout/process5"/>
    <dgm:cxn modelId="{1DD0D7D6-E501-464B-A0CA-1B5BCD39376A}" type="presParOf" srcId="{C77BD70A-AE2E-444D-A8DD-EFF2D1ADA0E1}" destId="{CD31A9A3-DDCD-4A01-86D2-32E497B480F7}" srcOrd="0" destOrd="0" presId="urn:microsoft.com/office/officeart/2005/8/layout/process5"/>
    <dgm:cxn modelId="{89DAF837-A2EC-4FC6-9A44-D280886E3523}" type="presParOf" srcId="{E0A29A39-8D4E-4B51-A7E8-404B806A77FF}" destId="{DA16E67C-E870-461F-A631-58C064055B43}" srcOrd="8" destOrd="0" presId="urn:microsoft.com/office/officeart/2005/8/layout/process5"/>
    <dgm:cxn modelId="{9D06271D-F08A-46A9-B69B-A4F9E5DD2F3B}" type="presParOf" srcId="{E0A29A39-8D4E-4B51-A7E8-404B806A77FF}" destId="{BAC3D443-9F6C-4A7E-A5AB-9F4401EFDE65}" srcOrd="9" destOrd="0" presId="urn:microsoft.com/office/officeart/2005/8/layout/process5"/>
    <dgm:cxn modelId="{CBAABB46-AEB7-4841-90D2-49DFA7538B36}" type="presParOf" srcId="{BAC3D443-9F6C-4A7E-A5AB-9F4401EFDE65}" destId="{BF2DA122-9F5C-4780-89FC-77E3DDC97E85}" srcOrd="0" destOrd="0" presId="urn:microsoft.com/office/officeart/2005/8/layout/process5"/>
    <dgm:cxn modelId="{DEFB2DFE-B8F4-45BC-A2B3-117E12BB28F6}" type="presParOf" srcId="{E0A29A39-8D4E-4B51-A7E8-404B806A77FF}" destId="{C671F735-E6B9-40DE-87C8-EE72D5BFE7A5}" srcOrd="10" destOrd="0" presId="urn:microsoft.com/office/officeart/2005/8/layout/process5"/>
    <dgm:cxn modelId="{EABDC534-69CB-4E70-962A-C092A9891608}" type="presParOf" srcId="{E0A29A39-8D4E-4B51-A7E8-404B806A77FF}" destId="{391AAAA8-8555-45D5-A824-97026D3B8068}" srcOrd="11" destOrd="0" presId="urn:microsoft.com/office/officeart/2005/8/layout/process5"/>
    <dgm:cxn modelId="{94243583-D8D0-4E2D-948B-8FB65C5F6FDC}" type="presParOf" srcId="{391AAAA8-8555-45D5-A824-97026D3B8068}" destId="{03EC753F-99EA-400C-A806-292273856180}" srcOrd="0" destOrd="0" presId="urn:microsoft.com/office/officeart/2005/8/layout/process5"/>
    <dgm:cxn modelId="{B4D1406A-380A-4EB4-B13B-1ED3AD54FBC3}" type="presParOf" srcId="{E0A29A39-8D4E-4B51-A7E8-404B806A77FF}" destId="{50F56047-8DF7-4804-85FC-52A72506DDF3}" srcOrd="12" destOrd="0" presId="urn:microsoft.com/office/officeart/2005/8/layout/process5"/>
    <dgm:cxn modelId="{35623034-5A31-4C28-B4B1-47EFA753EE4D}" type="presParOf" srcId="{E0A29A39-8D4E-4B51-A7E8-404B806A77FF}" destId="{C6BD1D5A-7F75-4CEA-ADFE-59C1B80D2885}" srcOrd="13" destOrd="0" presId="urn:microsoft.com/office/officeart/2005/8/layout/process5"/>
    <dgm:cxn modelId="{37082C2B-F7EE-475E-B05F-4A337E9C8E96}" type="presParOf" srcId="{C6BD1D5A-7F75-4CEA-ADFE-59C1B80D2885}" destId="{CB8CEB6A-F260-4B9C-886B-E2A84BDC8F39}" srcOrd="0" destOrd="0" presId="urn:microsoft.com/office/officeart/2005/8/layout/process5"/>
    <dgm:cxn modelId="{C11A4816-4084-49F3-8FCE-9B9208EC92AC}" type="presParOf" srcId="{E0A29A39-8D4E-4B51-A7E8-404B806A77FF}" destId="{9BEA7A8C-86CB-4D87-8727-1DAB8D5ED418}" srcOrd="14" destOrd="0" presId="urn:microsoft.com/office/officeart/2005/8/layout/process5"/>
    <dgm:cxn modelId="{E17B981D-A352-46B8-A781-D3EB9173671F}" type="presParOf" srcId="{E0A29A39-8D4E-4B51-A7E8-404B806A77FF}" destId="{33926895-085F-46D5-9216-F57A4F284AB5}" srcOrd="15" destOrd="0" presId="urn:microsoft.com/office/officeart/2005/8/layout/process5"/>
    <dgm:cxn modelId="{C1BF3EE9-26B1-478F-BCFF-96ED55F8E10C}" type="presParOf" srcId="{33926895-085F-46D5-9216-F57A4F284AB5}" destId="{BF73693B-1620-406E-B4E2-85BEE1222404}" srcOrd="0" destOrd="0" presId="urn:microsoft.com/office/officeart/2005/8/layout/process5"/>
    <dgm:cxn modelId="{BBC82ACB-CAF0-4E50-908C-CCA310EAB0D8}" type="presParOf" srcId="{E0A29A39-8D4E-4B51-A7E8-404B806A77FF}" destId="{5E5BF63B-C521-4DD6-9C60-211023FE6B98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DB51C-007C-441D-A2F9-BB94DB8E8581}">
      <dsp:nvSpPr>
        <dsp:cNvPr id="0" name=""/>
        <dsp:cNvSpPr/>
      </dsp:nvSpPr>
      <dsp:spPr>
        <a:xfrm>
          <a:off x="0" y="3143269"/>
          <a:ext cx="9108504" cy="2558890"/>
        </a:xfrm>
        <a:prstGeom prst="rect">
          <a:avLst/>
        </a:prstGeom>
        <a:solidFill>
          <a:srgbClr val="00133A">
            <a:alpha val="94902"/>
          </a:srgbClr>
        </a:solidFill>
        <a:ln>
          <a:gradFill>
            <a:gsLst>
              <a:gs pos="0">
                <a:srgbClr val="00133A"/>
              </a:gs>
              <a:gs pos="50000">
                <a:schemeClr val="bg1">
                  <a:lumMod val="85000"/>
                  <a:lumOff val="15000"/>
                </a:schemeClr>
              </a:gs>
              <a:gs pos="100000">
                <a:srgbClr val="00133A"/>
              </a:gs>
            </a:gsLst>
            <a:lin ang="5400000" scaled="0"/>
          </a:gradFill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_Romanus" pitchFamily="82" charset="-52"/>
            </a:rPr>
            <a:t>Комитеты, комиссии:</a:t>
          </a:r>
          <a:endParaRPr lang="ru-RU" sz="48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a_Romanus" pitchFamily="82" charset="-52"/>
          </a:endParaRPr>
        </a:p>
      </dsp:txBody>
      <dsp:txXfrm>
        <a:off x="0" y="3143269"/>
        <a:ext cx="9108504" cy="1381800"/>
      </dsp:txXfrm>
    </dsp:sp>
    <dsp:sp modelId="{71D35E40-83C9-4CCA-8562-B27174C087F5}">
      <dsp:nvSpPr>
        <dsp:cNvPr id="0" name=""/>
        <dsp:cNvSpPr/>
      </dsp:nvSpPr>
      <dsp:spPr>
        <a:xfrm>
          <a:off x="152704" y="4295402"/>
          <a:ext cx="1503449" cy="1654291"/>
        </a:xfrm>
        <a:prstGeom prst="flowChartAlternateProcess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Romanus" pitchFamily="82" charset="-52"/>
            </a:rPr>
            <a:t>Законо-дательный комитет</a:t>
          </a:r>
          <a:endParaRPr lang="ru-RU" sz="2000" b="1" kern="1200" dirty="0">
            <a:latin typeface="a_Romanus" pitchFamily="82" charset="-52"/>
          </a:endParaRPr>
        </a:p>
      </dsp:txBody>
      <dsp:txXfrm>
        <a:off x="226095" y="4368793"/>
        <a:ext cx="1356667" cy="1507509"/>
      </dsp:txXfrm>
    </dsp:sp>
    <dsp:sp modelId="{BD5BFD4E-B619-4D2C-8C51-A07E3B587F3D}">
      <dsp:nvSpPr>
        <dsp:cNvPr id="0" name=""/>
        <dsp:cNvSpPr/>
      </dsp:nvSpPr>
      <dsp:spPr>
        <a:xfrm>
          <a:off x="1728110" y="4285553"/>
          <a:ext cx="1330023" cy="1654291"/>
        </a:xfrm>
        <a:prstGeom prst="flowChartAlternateProcess">
          <a:avLst/>
        </a:prstGeom>
        <a:solidFill>
          <a:schemeClr val="accent4">
            <a:tint val="40000"/>
            <a:alpha val="90000"/>
            <a:hueOff val="-278434"/>
            <a:satOff val="-132"/>
            <a:lumOff val="6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Romanus" pitchFamily="82" charset="-52"/>
            </a:rPr>
            <a:t>Учебный комитет</a:t>
          </a:r>
          <a:endParaRPr lang="ru-RU" sz="2000" b="1" kern="1200" dirty="0">
            <a:latin typeface="a_Romanus" pitchFamily="82" charset="-52"/>
          </a:endParaRPr>
        </a:p>
      </dsp:txBody>
      <dsp:txXfrm>
        <a:off x="1793035" y="4350478"/>
        <a:ext cx="1200173" cy="1524441"/>
      </dsp:txXfrm>
    </dsp:sp>
    <dsp:sp modelId="{5FBBA28F-C24A-440D-979E-EF1C2E0038BB}">
      <dsp:nvSpPr>
        <dsp:cNvPr id="0" name=""/>
        <dsp:cNvSpPr/>
      </dsp:nvSpPr>
      <dsp:spPr>
        <a:xfrm>
          <a:off x="3121894" y="4285553"/>
          <a:ext cx="1414550" cy="1654269"/>
        </a:xfrm>
        <a:prstGeom prst="flowChartAlternateProcess">
          <a:avLst/>
        </a:prstGeom>
        <a:solidFill>
          <a:schemeClr val="accent4">
            <a:tint val="40000"/>
            <a:alpha val="90000"/>
            <a:hueOff val="-556869"/>
            <a:satOff val="-265"/>
            <a:lumOff val="1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a_Romanus" pitchFamily="82" charset="-52"/>
            </a:rPr>
            <a:t>Дисципли-нарная</a:t>
          </a:r>
          <a:r>
            <a:rPr lang="ru-RU" sz="2000" b="1" kern="1200" dirty="0" smtClean="0">
              <a:latin typeface="a_Romanus" pitchFamily="82" charset="-52"/>
            </a:rPr>
            <a:t> комиссия</a:t>
          </a:r>
          <a:endParaRPr lang="ru-RU" sz="2000" b="1" kern="1200" dirty="0">
            <a:latin typeface="a_Romanus" pitchFamily="82" charset="-52"/>
          </a:endParaRPr>
        </a:p>
      </dsp:txBody>
      <dsp:txXfrm>
        <a:off x="3190945" y="4354604"/>
        <a:ext cx="1276448" cy="1516167"/>
      </dsp:txXfrm>
    </dsp:sp>
    <dsp:sp modelId="{4C6B5C8B-BA36-4FE2-A44E-C428A970D2E2}">
      <dsp:nvSpPr>
        <dsp:cNvPr id="0" name=""/>
        <dsp:cNvSpPr/>
      </dsp:nvSpPr>
      <dsp:spPr>
        <a:xfrm>
          <a:off x="4574609" y="4285553"/>
          <a:ext cx="1330023" cy="1667167"/>
        </a:xfrm>
        <a:prstGeom prst="flowChartAlternateProcess">
          <a:avLst/>
        </a:prstGeom>
        <a:solidFill>
          <a:schemeClr val="accent4">
            <a:tint val="40000"/>
            <a:alpha val="90000"/>
            <a:hueOff val="-835303"/>
            <a:satOff val="-397"/>
            <a:lumOff val="1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Romanus" pitchFamily="82" charset="-52"/>
            </a:rPr>
            <a:t>Комитет внешних связей</a:t>
          </a:r>
          <a:endParaRPr lang="ru-RU" sz="2000" b="1" kern="1200" dirty="0">
            <a:latin typeface="a_Romanus" pitchFamily="82" charset="-52"/>
          </a:endParaRPr>
        </a:p>
      </dsp:txBody>
      <dsp:txXfrm>
        <a:off x="4639534" y="4350478"/>
        <a:ext cx="1200173" cy="1537317"/>
      </dsp:txXfrm>
    </dsp:sp>
    <dsp:sp modelId="{C8E3CC5F-0771-4B34-8A73-5BBCCE518D75}">
      <dsp:nvSpPr>
        <dsp:cNvPr id="0" name=""/>
        <dsp:cNvSpPr/>
      </dsp:nvSpPr>
      <dsp:spPr>
        <a:xfrm>
          <a:off x="7488875" y="4295402"/>
          <a:ext cx="1482226" cy="1654291"/>
        </a:xfrm>
        <a:prstGeom prst="flowChartAlternateProcess">
          <a:avLst/>
        </a:prstGeom>
        <a:solidFill>
          <a:schemeClr val="accent4">
            <a:tint val="40000"/>
            <a:alpha val="90000"/>
            <a:hueOff val="-1113738"/>
            <a:satOff val="-529"/>
            <a:lumOff val="24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Romanus" pitchFamily="82" charset="-52"/>
            </a:rPr>
            <a:t>Культурно-массовый комитет</a:t>
          </a:r>
          <a:endParaRPr lang="ru-RU" sz="2000" b="1" kern="1200" dirty="0">
            <a:latin typeface="a_Romanus" pitchFamily="82" charset="-52"/>
          </a:endParaRPr>
        </a:p>
      </dsp:txBody>
      <dsp:txXfrm>
        <a:off x="7561230" y="4367757"/>
        <a:ext cx="1337516" cy="1509581"/>
      </dsp:txXfrm>
    </dsp:sp>
    <dsp:sp modelId="{15578207-4DAC-4696-96D0-D5ED3D895E34}">
      <dsp:nvSpPr>
        <dsp:cNvPr id="0" name=""/>
        <dsp:cNvSpPr/>
      </dsp:nvSpPr>
      <dsp:spPr>
        <a:xfrm>
          <a:off x="5942706" y="4288527"/>
          <a:ext cx="1474120" cy="1663057"/>
        </a:xfrm>
        <a:prstGeom prst="flowChartAlternateProcess">
          <a:avLst/>
        </a:prstGeom>
        <a:solidFill>
          <a:schemeClr val="accent4">
            <a:tint val="40000"/>
            <a:alpha val="90000"/>
            <a:hueOff val="-1392172"/>
            <a:satOff val="-661"/>
            <a:lumOff val="31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_Romanus" pitchFamily="82" charset="-52"/>
            </a:rPr>
            <a:t>Комитет здорового образа жизни</a:t>
          </a:r>
          <a:endParaRPr lang="ru-RU" sz="1800" b="1" kern="1200" dirty="0">
            <a:latin typeface="a_Romanus" pitchFamily="82" charset="-52"/>
          </a:endParaRPr>
        </a:p>
      </dsp:txBody>
      <dsp:txXfrm>
        <a:off x="6014665" y="4360486"/>
        <a:ext cx="1330202" cy="1519139"/>
      </dsp:txXfrm>
    </dsp:sp>
    <dsp:sp modelId="{881C242A-A5A5-464A-98F6-D74F0D1E7647}">
      <dsp:nvSpPr>
        <dsp:cNvPr id="0" name=""/>
        <dsp:cNvSpPr/>
      </dsp:nvSpPr>
      <dsp:spPr>
        <a:xfrm rot="10800000">
          <a:off x="0" y="118946"/>
          <a:ext cx="9108504" cy="3542451"/>
        </a:xfrm>
        <a:prstGeom prst="upArrowCallout">
          <a:avLst/>
        </a:prstGeom>
        <a:solidFill>
          <a:srgbClr val="00133A"/>
        </a:solidFill>
        <a:ln w="19050" cap="flat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_Romanus" pitchFamily="82" charset="-52"/>
            </a:rPr>
            <a:t>Школьный Парламент</a:t>
          </a:r>
          <a:endParaRPr lang="ru-RU" sz="60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a_Romanus" pitchFamily="82" charset="-52"/>
          </a:endParaRPr>
        </a:p>
      </dsp:txBody>
      <dsp:txXfrm rot="-10800000">
        <a:off x="0" y="118946"/>
        <a:ext cx="9108504" cy="1243400"/>
      </dsp:txXfrm>
    </dsp:sp>
    <dsp:sp modelId="{E61F445A-CC2E-4DC1-85B8-A2DC24D60BCB}">
      <dsp:nvSpPr>
        <dsp:cNvPr id="0" name=""/>
        <dsp:cNvSpPr/>
      </dsp:nvSpPr>
      <dsp:spPr>
        <a:xfrm>
          <a:off x="943" y="1127048"/>
          <a:ext cx="2579469" cy="1092717"/>
        </a:xfrm>
        <a:prstGeom prst="rect">
          <a:avLst/>
        </a:prstGeom>
        <a:solidFill>
          <a:schemeClr val="accent4">
            <a:tint val="40000"/>
            <a:alpha val="90000"/>
            <a:hueOff val="-1670606"/>
            <a:satOff val="-794"/>
            <a:lumOff val="373"/>
            <a:alphaOff val="0"/>
          </a:schemeClr>
        </a:solidFill>
        <a:ln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5400000" scaled="0"/>
          </a:gra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_Romanus" pitchFamily="82" charset="-52"/>
            </a:rPr>
            <a:t>Верхняя палата</a:t>
          </a:r>
          <a:endParaRPr lang="ru-RU" sz="3200" b="1" kern="1200" dirty="0">
            <a:latin typeface="a_Romanus" pitchFamily="82" charset="-52"/>
          </a:endParaRPr>
        </a:p>
      </dsp:txBody>
      <dsp:txXfrm>
        <a:off x="943" y="1127048"/>
        <a:ext cx="2579469" cy="1092717"/>
      </dsp:txXfrm>
    </dsp:sp>
    <dsp:sp modelId="{7BE311E2-9FDB-43CA-A8B1-D7CF31FB76CD}">
      <dsp:nvSpPr>
        <dsp:cNvPr id="0" name=""/>
        <dsp:cNvSpPr/>
      </dsp:nvSpPr>
      <dsp:spPr>
        <a:xfrm>
          <a:off x="2543413" y="1127048"/>
          <a:ext cx="2908672" cy="1092717"/>
        </a:xfrm>
        <a:prstGeom prst="rect">
          <a:avLst/>
        </a:prstGeom>
        <a:solidFill>
          <a:schemeClr val="accent4">
            <a:tint val="40000"/>
            <a:alpha val="90000"/>
            <a:hueOff val="-1949041"/>
            <a:satOff val="-926"/>
            <a:lumOff val="43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_Romanus" pitchFamily="82" charset="-52"/>
            </a:rPr>
            <a:t>Нижняя палата</a:t>
          </a:r>
          <a:endParaRPr lang="ru-RU" sz="3200" b="1" kern="1200" dirty="0">
            <a:latin typeface="a_Romanus" pitchFamily="82" charset="-52"/>
          </a:endParaRPr>
        </a:p>
      </dsp:txBody>
      <dsp:txXfrm>
        <a:off x="2543413" y="1127048"/>
        <a:ext cx="2908672" cy="1092717"/>
      </dsp:txXfrm>
    </dsp:sp>
    <dsp:sp modelId="{6AAA728C-6581-4CB9-A1BA-76C516B7093F}">
      <dsp:nvSpPr>
        <dsp:cNvPr id="0" name=""/>
        <dsp:cNvSpPr/>
      </dsp:nvSpPr>
      <dsp:spPr>
        <a:xfrm>
          <a:off x="5489084" y="1127048"/>
          <a:ext cx="3618476" cy="1092717"/>
        </a:xfrm>
        <a:prstGeom prst="rect">
          <a:avLst/>
        </a:prstGeom>
        <a:solidFill>
          <a:schemeClr val="accent4">
            <a:tint val="40000"/>
            <a:alpha val="90000"/>
            <a:hueOff val="-2227475"/>
            <a:satOff val="-1058"/>
            <a:lumOff val="4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a_Romanus" pitchFamily="82" charset="-52"/>
            </a:rPr>
            <a:t>Парламентёнок</a:t>
          </a:r>
          <a:endParaRPr lang="ru-RU" sz="3200" b="1" kern="1200" dirty="0">
            <a:latin typeface="a_Romanus" pitchFamily="82" charset="-52"/>
          </a:endParaRPr>
        </a:p>
      </dsp:txBody>
      <dsp:txXfrm>
        <a:off x="5489084" y="1127048"/>
        <a:ext cx="3618476" cy="1092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48206-ED41-4386-AED9-54820455AE7A}">
      <dsp:nvSpPr>
        <dsp:cNvPr id="0" name=""/>
        <dsp:cNvSpPr/>
      </dsp:nvSpPr>
      <dsp:spPr>
        <a:xfrm>
          <a:off x="1008591" y="261496"/>
          <a:ext cx="2225701" cy="1394687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9000">
              <a:srgbClr val="002060"/>
            </a:gs>
            <a:gs pos="27000">
              <a:schemeClr val="bg2">
                <a:lumMod val="10000"/>
                <a:lumOff val="90000"/>
              </a:schemeClr>
            </a:gs>
            <a:gs pos="44000">
              <a:schemeClr val="tx1"/>
            </a:gs>
            <a:gs pos="62000">
              <a:schemeClr val="bg2">
                <a:lumMod val="10000"/>
                <a:lumOff val="90000"/>
              </a:schemeClr>
            </a:gs>
            <a:gs pos="88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Коллективное подведение итогов.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Оценка своих возможностей.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1076673" y="329578"/>
        <a:ext cx="2089537" cy="1258523"/>
      </dsp:txXfrm>
    </dsp:sp>
    <dsp:sp modelId="{F1B39511-6B36-44B0-985D-0DE305DB6009}">
      <dsp:nvSpPr>
        <dsp:cNvPr id="0" name=""/>
        <dsp:cNvSpPr/>
      </dsp:nvSpPr>
      <dsp:spPr>
        <a:xfrm rot="21478944">
          <a:off x="3348557" y="662478"/>
          <a:ext cx="411212" cy="363743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348591" y="737148"/>
        <a:ext cx="302089" cy="218245"/>
      </dsp:txXfrm>
    </dsp:sp>
    <dsp:sp modelId="{8E07402C-2F6E-4B20-8CA1-5CF69FDA78A4}">
      <dsp:nvSpPr>
        <dsp:cNvPr id="0" name=""/>
        <dsp:cNvSpPr/>
      </dsp:nvSpPr>
      <dsp:spPr>
        <a:xfrm>
          <a:off x="3769681" y="148643"/>
          <a:ext cx="1950983" cy="1435534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Определение цели деятельности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3839757" y="218719"/>
        <a:ext cx="1810831" cy="1295382"/>
      </dsp:txXfrm>
    </dsp:sp>
    <dsp:sp modelId="{70D05775-2FA0-43EF-B54A-87FB4A4CC3C4}">
      <dsp:nvSpPr>
        <dsp:cNvPr id="0" name=""/>
        <dsp:cNvSpPr/>
      </dsp:nvSpPr>
      <dsp:spPr>
        <a:xfrm rot="22318">
          <a:off x="5753189" y="705804"/>
          <a:ext cx="325301" cy="336412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753190" y="772769"/>
        <a:ext cx="227711" cy="201848"/>
      </dsp:txXfrm>
    </dsp:sp>
    <dsp:sp modelId="{DE91245C-8DD2-4FAC-A4EC-34ADD6F42479}">
      <dsp:nvSpPr>
        <dsp:cNvPr id="0" name=""/>
        <dsp:cNvSpPr/>
      </dsp:nvSpPr>
      <dsp:spPr>
        <a:xfrm>
          <a:off x="6123087" y="180320"/>
          <a:ext cx="2122989" cy="1403853"/>
        </a:xfrm>
        <a:prstGeom prst="roundRect">
          <a:avLst>
            <a:gd name="adj" fmla="val 10000"/>
          </a:avLst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Принятие цели коллективом.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Коллективное обсуждение цели.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6164204" y="221437"/>
        <a:ext cx="2040755" cy="1321619"/>
      </dsp:txXfrm>
    </dsp:sp>
    <dsp:sp modelId="{305BD691-5DDF-4963-80DE-0CB053E96A9A}">
      <dsp:nvSpPr>
        <dsp:cNvPr id="0" name=""/>
        <dsp:cNvSpPr/>
      </dsp:nvSpPr>
      <dsp:spPr>
        <a:xfrm rot="5462939">
          <a:off x="7040550" y="1538330"/>
          <a:ext cx="256170" cy="501010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7019036" y="1660756"/>
        <a:ext cx="300606" cy="179319"/>
      </dsp:txXfrm>
    </dsp:sp>
    <dsp:sp modelId="{658AEE62-3152-480D-96AD-49F27AB9B250}">
      <dsp:nvSpPr>
        <dsp:cNvPr id="0" name=""/>
        <dsp:cNvSpPr/>
      </dsp:nvSpPr>
      <dsp:spPr>
        <a:xfrm>
          <a:off x="6117403" y="1932600"/>
          <a:ext cx="2066080" cy="1628159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Постановка управленческой проблемы.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Выдвижение идей.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196882" y="2012079"/>
        <a:ext cx="1907122" cy="1469201"/>
      </dsp:txXfrm>
    </dsp:sp>
    <dsp:sp modelId="{C77BD70A-AE2E-444D-A8DD-EFF2D1ADA0E1}">
      <dsp:nvSpPr>
        <dsp:cNvPr id="0" name=""/>
        <dsp:cNvSpPr/>
      </dsp:nvSpPr>
      <dsp:spPr>
        <a:xfrm rot="16200000">
          <a:off x="1811154" y="3474416"/>
          <a:ext cx="366549" cy="46147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1866137" y="3621695"/>
        <a:ext cx="256584" cy="276887"/>
      </dsp:txXfrm>
    </dsp:sp>
    <dsp:sp modelId="{DA16E67C-E870-461F-A631-58C064055B43}">
      <dsp:nvSpPr>
        <dsp:cNvPr id="0" name=""/>
        <dsp:cNvSpPr/>
      </dsp:nvSpPr>
      <dsp:spPr>
        <a:xfrm>
          <a:off x="3732639" y="2058557"/>
          <a:ext cx="1950983" cy="1376245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Мотив группового действия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 «</a:t>
          </a:r>
          <a:r>
            <a:rPr lang="ru-RU" sz="2400" b="1" kern="1200" cap="none" baseline="0" dirty="0" smtClean="0">
              <a:solidFill>
                <a:schemeClr val="bg1"/>
              </a:solidFill>
              <a:latin typeface="a_Romanus" pitchFamily="82" charset="-52"/>
            </a:rPr>
            <a:t>Мы хотим</a:t>
          </a: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»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3799820" y="2125738"/>
        <a:ext cx="1816621" cy="1241883"/>
      </dsp:txXfrm>
    </dsp:sp>
    <dsp:sp modelId="{BAC3D443-9F6C-4A7E-A5AB-9F4401EFDE65}">
      <dsp:nvSpPr>
        <dsp:cNvPr id="0" name=""/>
        <dsp:cNvSpPr/>
      </dsp:nvSpPr>
      <dsp:spPr>
        <a:xfrm rot="10810420">
          <a:off x="3104315" y="4314667"/>
          <a:ext cx="339869" cy="457368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206276" y="4406296"/>
        <a:ext cx="237908" cy="274420"/>
      </dsp:txXfrm>
    </dsp:sp>
    <dsp:sp modelId="{C671F735-E6B9-40DE-87C8-EE72D5BFE7A5}">
      <dsp:nvSpPr>
        <dsp:cNvPr id="0" name=""/>
        <dsp:cNvSpPr/>
      </dsp:nvSpPr>
      <dsp:spPr>
        <a:xfrm>
          <a:off x="889312" y="2067302"/>
          <a:ext cx="2346456" cy="1342717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Реализация решения.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Интенсивная организаторская деятельность.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954857" y="2132847"/>
        <a:ext cx="2215366" cy="1211627"/>
      </dsp:txXfrm>
    </dsp:sp>
    <dsp:sp modelId="{391AAAA8-8555-45D5-A824-97026D3B8068}">
      <dsp:nvSpPr>
        <dsp:cNvPr id="0" name=""/>
        <dsp:cNvSpPr/>
      </dsp:nvSpPr>
      <dsp:spPr>
        <a:xfrm rot="16205240">
          <a:off x="1764006" y="1694885"/>
          <a:ext cx="371953" cy="37684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-5400000">
        <a:off x="1836843" y="1808918"/>
        <a:ext cx="226109" cy="260367"/>
      </dsp:txXfrm>
    </dsp:sp>
    <dsp:sp modelId="{50F56047-8DF7-4804-85FC-52A72506DDF3}">
      <dsp:nvSpPr>
        <dsp:cNvPr id="0" name=""/>
        <dsp:cNvSpPr/>
      </dsp:nvSpPr>
      <dsp:spPr>
        <a:xfrm>
          <a:off x="864977" y="3971635"/>
          <a:ext cx="2162997" cy="1382767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Коллективное принятие решений.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Выбор вариантов действия.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932477" y="4039135"/>
        <a:ext cx="2027997" cy="1247767"/>
      </dsp:txXfrm>
    </dsp:sp>
    <dsp:sp modelId="{C6BD1D5A-7F75-4CEA-ADFE-59C1B80D2885}">
      <dsp:nvSpPr>
        <dsp:cNvPr id="0" name=""/>
        <dsp:cNvSpPr/>
      </dsp:nvSpPr>
      <dsp:spPr>
        <a:xfrm rot="5400000">
          <a:off x="6926884" y="3549774"/>
          <a:ext cx="357183" cy="45843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6980462" y="3587885"/>
        <a:ext cx="250028" cy="275063"/>
      </dsp:txXfrm>
    </dsp:sp>
    <dsp:sp modelId="{9BEA7A8C-86CB-4D87-8727-1DAB8D5ED418}">
      <dsp:nvSpPr>
        <dsp:cNvPr id="0" name=""/>
        <dsp:cNvSpPr/>
      </dsp:nvSpPr>
      <dsp:spPr>
        <a:xfrm>
          <a:off x="3524348" y="4002564"/>
          <a:ext cx="2168444" cy="1320909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Диагностика интересов и потребностей.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3588828" y="4067044"/>
        <a:ext cx="2039484" cy="1191949"/>
      </dsp:txXfrm>
    </dsp:sp>
    <dsp:sp modelId="{33926895-085F-46D5-9216-F57A4F284AB5}">
      <dsp:nvSpPr>
        <dsp:cNvPr id="0" name=""/>
        <dsp:cNvSpPr/>
      </dsp:nvSpPr>
      <dsp:spPr>
        <a:xfrm rot="10989451">
          <a:off x="5816391" y="4376908"/>
          <a:ext cx="273314" cy="48925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898323" y="4477017"/>
        <a:ext cx="191320" cy="293552"/>
      </dsp:txXfrm>
    </dsp:sp>
    <dsp:sp modelId="{5E5BF63B-C521-4DD6-9C60-211023FE6B98}">
      <dsp:nvSpPr>
        <dsp:cNvPr id="0" name=""/>
        <dsp:cNvSpPr/>
      </dsp:nvSpPr>
      <dsp:spPr>
        <a:xfrm>
          <a:off x="6132133" y="3943424"/>
          <a:ext cx="2103630" cy="1387398"/>
        </a:xfrm>
        <a:prstGeom prst="flowChartAlternateProcess">
          <a:avLst/>
        </a:prstGeom>
        <a:gradFill flip="none" rotWithShape="1">
          <a:gsLst>
            <a:gs pos="2000">
              <a:srgbClr val="00133A"/>
            </a:gs>
            <a:gs pos="7000">
              <a:srgbClr val="002060"/>
            </a:gs>
            <a:gs pos="25000">
              <a:schemeClr val="tx1">
                <a:lumMod val="65000"/>
              </a:schemeClr>
            </a:gs>
            <a:gs pos="44000">
              <a:schemeClr val="tx1">
                <a:lumMod val="95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89000">
              <a:srgbClr val="00133A"/>
            </a:gs>
            <a:gs pos="74000">
              <a:schemeClr val="accent1">
                <a:lumMod val="75000"/>
              </a:schemeClr>
            </a:gs>
            <a:gs pos="99000">
              <a:srgbClr val="001132"/>
            </a:gs>
          </a:gsLst>
          <a:lin ang="2700000" scaled="1"/>
          <a:tileRect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a_Romanus" pitchFamily="82" charset="-52"/>
            </a:rPr>
            <a:t>Обсуждение вариантов решения.</a:t>
          </a:r>
          <a:endParaRPr lang="ru-RU" sz="1800" b="1" kern="1200" dirty="0">
            <a:solidFill>
              <a:schemeClr val="bg1"/>
            </a:solidFill>
            <a:latin typeface="a_Romanus" pitchFamily="82" charset="-52"/>
          </a:endParaRPr>
        </a:p>
      </dsp:txBody>
      <dsp:txXfrm>
        <a:off x="6199859" y="4011150"/>
        <a:ext cx="1968178" cy="1251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834F9F6-21D0-4D39-B5EB-CF7867F742E1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FA6431-7D8D-446A-94C8-12ADF16C4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064896" cy="864096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Ученическое самоуправление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84978" y="1412776"/>
            <a:ext cx="6244088" cy="482453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7504" y="2996952"/>
            <a:ext cx="2880320" cy="2232248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/>
              <a:t>Муниципальное </a:t>
            </a:r>
            <a:r>
              <a:rPr lang="ru-RU" sz="1800" i="1" dirty="0" smtClean="0"/>
              <a:t>автономное общеобразовательное </a:t>
            </a:r>
            <a:r>
              <a:rPr lang="ru-RU" sz="1800" i="1" dirty="0" smtClean="0"/>
              <a:t>учреждение </a:t>
            </a:r>
          </a:p>
          <a:p>
            <a:pPr algn="ctr"/>
            <a:r>
              <a:rPr lang="ru-RU" sz="1800" i="1" dirty="0" smtClean="0"/>
              <a:t>гимназия №69</a:t>
            </a:r>
          </a:p>
          <a:p>
            <a:pPr algn="ctr"/>
            <a:r>
              <a:rPr lang="ru-RU" sz="1800" i="1" dirty="0" smtClean="0"/>
              <a:t> </a:t>
            </a:r>
            <a:r>
              <a:rPr lang="ru-RU" sz="1800" i="1" dirty="0" smtClean="0"/>
              <a:t>имени </a:t>
            </a:r>
            <a:r>
              <a:rPr lang="ru-RU" sz="1800" i="1" dirty="0" err="1" smtClean="0"/>
              <a:t>С.Есенина</a:t>
            </a:r>
            <a:r>
              <a:rPr lang="ru-RU" sz="1800" i="1" dirty="0" smtClean="0"/>
              <a:t>  </a:t>
            </a:r>
            <a:r>
              <a:rPr lang="ru-RU" sz="1800" i="1" dirty="0" err="1" smtClean="0"/>
              <a:t>г.Липецка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94126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Мои рисунки\Символика РФ\2102686485_9311e372c8_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2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99392"/>
            <a:ext cx="10206965" cy="59046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8208912" cy="489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ru-RU" sz="1800" i="1" dirty="0" smtClean="0">
                <a:solidFill>
                  <a:schemeClr val="bg1"/>
                </a:solidFill>
              </a:rPr>
              <a:t>             </a:t>
            </a:r>
            <a:r>
              <a:rPr lang="ru-RU" sz="2400" b="1" i="1" dirty="0" smtClean="0">
                <a:solidFill>
                  <a:schemeClr val="bg1"/>
                </a:solidFill>
                <a:latin typeface="Adventure" pitchFamily="2" charset="0"/>
              </a:rPr>
              <a:t> </a:t>
            </a:r>
            <a:r>
              <a:rPr lang="ru-RU" sz="3000" b="1" dirty="0" smtClean="0">
                <a:solidFill>
                  <a:schemeClr val="bg1"/>
                </a:solidFill>
                <a:latin typeface="English Script" pitchFamily="66" charset="-52"/>
              </a:rPr>
              <a:t>Я</a:t>
            </a:r>
            <a:r>
              <a:rPr lang="ru-RU" sz="3000" b="1" dirty="0" smtClean="0">
                <a:solidFill>
                  <a:schemeClr val="bg1"/>
                </a:solidFill>
                <a:latin typeface="Annabelle" pitchFamily="66" charset="0"/>
              </a:rPr>
              <a:t>__________, вступая в республику мальчишек и девчонок, избравших меня в Школьный Парламент, перед лицом своих товарищей торжественно обещаю следовать основным  законам парламентской жизни:</a:t>
            </a:r>
          </a:p>
          <a:p>
            <a:pPr>
              <a:lnSpc>
                <a:spcPct val="120000"/>
              </a:lnSpc>
              <a:buClrTx/>
            </a:pPr>
            <a:r>
              <a:rPr lang="ru-RU" sz="3000" b="1" dirty="0" smtClean="0">
                <a:solidFill>
                  <a:schemeClr val="bg1"/>
                </a:solidFill>
                <a:latin typeface="Annabelle" pitchFamily="66" charset="0"/>
              </a:rPr>
              <a:t>- быть активным и вежливым;</a:t>
            </a:r>
          </a:p>
          <a:p>
            <a:pPr>
              <a:lnSpc>
                <a:spcPct val="120000"/>
              </a:lnSpc>
              <a:buClrTx/>
            </a:pPr>
            <a:r>
              <a:rPr lang="ru-RU" sz="3000" b="1" dirty="0" smtClean="0">
                <a:solidFill>
                  <a:schemeClr val="bg1"/>
                </a:solidFill>
                <a:latin typeface="Annabelle" pitchFamily="66" charset="0"/>
              </a:rPr>
              <a:t>- дорожить дружбой;</a:t>
            </a:r>
          </a:p>
          <a:p>
            <a:pPr>
              <a:lnSpc>
                <a:spcPct val="120000"/>
              </a:lnSpc>
              <a:buClrTx/>
            </a:pPr>
            <a:r>
              <a:rPr lang="ru-RU" sz="3000" b="1" dirty="0" smtClean="0">
                <a:solidFill>
                  <a:schemeClr val="bg1"/>
                </a:solidFill>
                <a:latin typeface="Annabelle" pitchFamily="66" charset="0"/>
              </a:rPr>
              <a:t>- быть честным и добрым;</a:t>
            </a:r>
          </a:p>
          <a:p>
            <a:pPr marL="457200" indent="-457200">
              <a:lnSpc>
                <a:spcPct val="120000"/>
              </a:lnSpc>
              <a:buClrTx/>
              <a:buFontTx/>
              <a:buChar char="-"/>
            </a:pPr>
            <a:r>
              <a:rPr lang="ru-RU" sz="3000" b="1" dirty="0" smtClean="0">
                <a:solidFill>
                  <a:schemeClr val="bg1"/>
                </a:solidFill>
                <a:latin typeface="Annabelle" pitchFamily="66" charset="0"/>
              </a:rPr>
              <a:t>милосердным и заботливым;</a:t>
            </a:r>
          </a:p>
          <a:p>
            <a:pPr marL="457200" indent="-457200">
              <a:lnSpc>
                <a:spcPct val="120000"/>
              </a:lnSpc>
              <a:buClrTx/>
              <a:buFontTx/>
              <a:buChar char="-"/>
            </a:pPr>
            <a:r>
              <a:rPr lang="ru-RU" sz="3000" b="1" dirty="0" smtClean="0">
                <a:solidFill>
                  <a:schemeClr val="bg1"/>
                </a:solidFill>
                <a:latin typeface="Annabelle" pitchFamily="66" charset="0"/>
              </a:rPr>
              <a:t>уважать старших и не обижать младших.</a:t>
            </a:r>
          </a:p>
          <a:p>
            <a:pPr>
              <a:lnSpc>
                <a:spcPct val="120000"/>
              </a:lnSpc>
              <a:buClrTx/>
            </a:pPr>
            <a:r>
              <a:rPr lang="ru-RU" sz="3000" b="1" i="1" dirty="0" smtClean="0">
                <a:solidFill>
                  <a:schemeClr val="bg1"/>
                </a:solidFill>
                <a:latin typeface="Annabelle" pitchFamily="66" charset="0"/>
              </a:rPr>
              <a:t>                                      </a:t>
            </a:r>
            <a:r>
              <a:rPr lang="ru-RU" sz="4100" b="1" dirty="0" smtClean="0">
                <a:solidFill>
                  <a:srgbClr val="C00000"/>
                </a:solidFill>
                <a:latin typeface="Annabelle" pitchFamily="66" charset="0"/>
              </a:rPr>
              <a:t>Клянусь !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ru-RU" sz="3000" b="1" dirty="0" smtClean="0">
              <a:solidFill>
                <a:schemeClr val="bg1"/>
              </a:solidFill>
              <a:latin typeface="English Script" pitchFamily="66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340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755214"/>
              </p:ext>
            </p:extLst>
          </p:nvPr>
        </p:nvGraphicFramePr>
        <p:xfrm>
          <a:off x="35496" y="285728"/>
          <a:ext cx="910850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  <a:gradFill flip="none" rotWithShape="1">
            <a:gsLst>
              <a:gs pos="92075">
                <a:schemeClr val="bg2">
                  <a:lumMod val="60000"/>
                  <a:lumOff val="40000"/>
                </a:schemeClr>
              </a:gs>
              <a:gs pos="84150">
                <a:srgbClr val="405371"/>
              </a:gs>
              <a:gs pos="13340">
                <a:schemeClr val="bg2">
                  <a:lumMod val="60000"/>
                  <a:lumOff val="40000"/>
                </a:schemeClr>
              </a:gs>
              <a:gs pos="23000">
                <a:srgbClr val="657990"/>
              </a:gs>
              <a:gs pos="0">
                <a:srgbClr val="00133A"/>
              </a:gs>
              <a:gs pos="50000">
                <a:srgbClr val="001132"/>
              </a:gs>
              <a:gs pos="100000">
                <a:srgbClr val="00133A"/>
              </a:gs>
            </a:gsLst>
            <a:lin ang="2700000" scaled="1"/>
            <a:tileRect/>
          </a:gradFill>
          <a:ln>
            <a:gradFill>
              <a:gsLst>
                <a:gs pos="0">
                  <a:srgbClr val="00133A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rgbClr val="00133A"/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_Romanus" pitchFamily="82" charset="-52"/>
              </a:rPr>
              <a:t>Модель развития самоуправления 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_Romanus" pitchFamily="82" charset="-52"/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_Romanus" pitchFamily="82" charset="-52"/>
              </a:rPr>
              <a:t>в ученическом коллективе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_Romanus" pitchFamily="82" charset="-52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649675"/>
              </p:ext>
            </p:extLst>
          </p:nvPr>
        </p:nvGraphicFramePr>
        <p:xfrm>
          <a:off x="0" y="1412776"/>
          <a:ext cx="896448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верх 6"/>
          <p:cNvSpPr/>
          <p:nvPr/>
        </p:nvSpPr>
        <p:spPr>
          <a:xfrm>
            <a:off x="4355976" y="4941168"/>
            <a:ext cx="500636" cy="445010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429694" y="3068959"/>
            <a:ext cx="502346" cy="347667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ПРЕЗЕНТАЦИИ\шаблон през\free_edges2\edges2\19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056" y="-519471"/>
            <a:ext cx="9753600" cy="75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64807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_Romanus" pitchFamily="82" charset="-52"/>
              </a:rPr>
              <a:t>Структура ученического самоуправления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_Romanus" pitchFamily="82" charset="-52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-164578" y="2187486"/>
            <a:ext cx="2000274" cy="812675"/>
          </a:xfrm>
          <a:prstGeom prst="snip2Diag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Президент </a:t>
            </a:r>
            <a:r>
              <a:rPr lang="ru-RU" dirty="0">
                <a:solidFill>
                  <a:schemeClr val="bg1"/>
                </a:solidFill>
                <a:latin typeface="a_Romanus" pitchFamily="82" charset="-52"/>
              </a:rPr>
              <a:t>Ш</a:t>
            </a:r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кольного Парламента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580112" y="2187486"/>
            <a:ext cx="3456384" cy="789993"/>
          </a:xfrm>
          <a:prstGeom prst="snip2Diag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Классное ученическое самоуправление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99592" y="1340767"/>
            <a:ext cx="6696744" cy="655983"/>
          </a:xfrm>
          <a:prstGeom prst="round2DiagRect">
            <a:avLst>
              <a:gd name="adj1" fmla="val 50000"/>
              <a:gd name="adj2" fmla="val 50000"/>
            </a:avLst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_Romanus" pitchFamily="82" charset="-52"/>
              </a:rPr>
              <a:t>Ученическая конференция</a:t>
            </a:r>
            <a:endParaRPr lang="ru-RU" sz="2400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3995936" y="2521276"/>
            <a:ext cx="1584176" cy="1876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сохраненные данные 20"/>
          <p:cNvSpPr/>
          <p:nvPr/>
        </p:nvSpPr>
        <p:spPr>
          <a:xfrm>
            <a:off x="6333457" y="3140968"/>
            <a:ext cx="2810543" cy="731169"/>
          </a:xfrm>
          <a:prstGeom prst="flowChartOnlineStorag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Газета «Параллель»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23" name="Блок-схема: сохраненные данные 22"/>
          <p:cNvSpPr/>
          <p:nvPr/>
        </p:nvSpPr>
        <p:spPr>
          <a:xfrm>
            <a:off x="6054960" y="3861048"/>
            <a:ext cx="3246142" cy="702432"/>
          </a:xfrm>
          <a:prstGeom prst="flowChartOnlineStorag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Газета «Параллель-ка»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25" name="Блок-схема: сохраненные данные 24"/>
          <p:cNvSpPr/>
          <p:nvPr/>
        </p:nvSpPr>
        <p:spPr>
          <a:xfrm>
            <a:off x="6228184" y="4581128"/>
            <a:ext cx="3168352" cy="756084"/>
          </a:xfrm>
          <a:prstGeom prst="flowChartOnlineStorag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Социологическая газета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5940152" y="3429000"/>
            <a:ext cx="393305" cy="142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475656" y="3368081"/>
            <a:ext cx="180020" cy="2725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9512" y="3296073"/>
            <a:ext cx="3024336" cy="720080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Верхняя палата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9513" y="4178357"/>
            <a:ext cx="3024336" cy="720080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Нижняя палата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79513" y="5023927"/>
            <a:ext cx="3024335" cy="720080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a_Romanus" pitchFamily="82" charset="-52"/>
              </a:rPr>
              <a:t>Парламентенок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5536" y="6093296"/>
            <a:ext cx="2520280" cy="576064"/>
          </a:xfrm>
          <a:prstGeom prst="round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_Romanus" pitchFamily="82" charset="-52"/>
              </a:rPr>
              <a:t>Детское объединение «Солнечный город»</a:t>
            </a:r>
            <a:endParaRPr lang="ru-RU" sz="1600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4355976" y="6021288"/>
            <a:ext cx="1872208" cy="647932"/>
          </a:xfrm>
          <a:prstGeom prst="flowChartAlternateProcess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_Romanus" pitchFamily="82" charset="-52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ообщества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2051" name="Стрелка вниз 2050"/>
          <p:cNvSpPr/>
          <p:nvPr/>
        </p:nvSpPr>
        <p:spPr>
          <a:xfrm rot="2699777" flipH="1">
            <a:off x="2005780" y="2837220"/>
            <a:ext cx="163673" cy="498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Стрелка вправо 2051"/>
          <p:cNvSpPr/>
          <p:nvPr/>
        </p:nvSpPr>
        <p:spPr>
          <a:xfrm>
            <a:off x="3995936" y="623731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" name="Стрелка вниз 2047"/>
          <p:cNvSpPr/>
          <p:nvPr/>
        </p:nvSpPr>
        <p:spPr>
          <a:xfrm>
            <a:off x="3845053" y="3000161"/>
            <a:ext cx="150883" cy="3381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5004048" y="3861048"/>
            <a:ext cx="180020" cy="1522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139952" y="3068960"/>
            <a:ext cx="1770991" cy="859769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Служба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_Romanus" pitchFamily="82" charset="-52"/>
              </a:rPr>
              <a:t>С М И</a:t>
            </a:r>
            <a:endParaRPr lang="ru-RU" sz="2000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139952" y="3999453"/>
            <a:ext cx="1872208" cy="846448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_Romanus" pitchFamily="82" charset="-52"/>
              </a:rPr>
              <a:t>Н О У</a:t>
            </a:r>
            <a:endParaRPr lang="ru-RU" sz="2000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11960" y="4941168"/>
            <a:ext cx="1770991" cy="792088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_Romanus" pitchFamily="82" charset="-52"/>
              </a:rPr>
              <a:t>Д Ш П</a:t>
            </a:r>
            <a:endParaRPr lang="ru-RU" sz="2000" dirty="0">
              <a:solidFill>
                <a:schemeClr val="bg1"/>
              </a:solidFill>
              <a:latin typeface="a_Romanus" pitchFamily="82" charset="-52"/>
            </a:endParaRPr>
          </a:p>
        </p:txBody>
      </p:sp>
      <p:sp>
        <p:nvSpPr>
          <p:cNvPr id="2053" name="Стрелка вверх 2052"/>
          <p:cNvSpPr/>
          <p:nvPr/>
        </p:nvSpPr>
        <p:spPr>
          <a:xfrm>
            <a:off x="5004048" y="5744007"/>
            <a:ext cx="159634" cy="2774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4" name="Тройная стрелка влево/вправо/вверх 2053"/>
          <p:cNvSpPr/>
          <p:nvPr/>
        </p:nvSpPr>
        <p:spPr>
          <a:xfrm>
            <a:off x="1835696" y="1996750"/>
            <a:ext cx="432048" cy="71217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267744" y="2187486"/>
            <a:ext cx="1728192" cy="801842"/>
          </a:xfrm>
          <a:prstGeom prst="snip2Diag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Romanus" pitchFamily="82" charset="-52"/>
              </a:rPr>
              <a:t>Школьный парламент</a:t>
            </a:r>
            <a:endParaRPr lang="ru-RU" dirty="0">
              <a:solidFill>
                <a:schemeClr val="bg1"/>
              </a:solidFill>
              <a:latin typeface="a_Romanus" pitchFamily="8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772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ПРЕЗЕНТАЦИИ\шаблон през\free_edges2\edges2\19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056" y="-519471"/>
            <a:ext cx="9753600" cy="753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_RewinderMedium" pitchFamily="82" charset="-52"/>
              </a:rPr>
              <a:t>Структура ученического самоуправления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_RewinderMedium" pitchFamily="82" charset="-52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-164578" y="2187486"/>
            <a:ext cx="2000274" cy="812675"/>
          </a:xfrm>
          <a:prstGeom prst="snip2Diag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Президент </a:t>
            </a:r>
            <a:r>
              <a:rPr lang="ru-RU" dirty="0">
                <a:solidFill>
                  <a:schemeClr val="bg1"/>
                </a:solidFill>
                <a:latin typeface="ArbatDi" pitchFamily="66" charset="0"/>
              </a:rPr>
              <a:t>Ш</a:t>
            </a:r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кольного Парламента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580112" y="2187486"/>
            <a:ext cx="3456384" cy="789993"/>
          </a:xfrm>
          <a:prstGeom prst="snip2Diag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Классное ученическое самоуправление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899592" y="1340767"/>
            <a:ext cx="6696744" cy="655983"/>
          </a:xfrm>
          <a:prstGeom prst="round2DiagRect">
            <a:avLst>
              <a:gd name="adj1" fmla="val 50000"/>
              <a:gd name="adj2" fmla="val 50000"/>
            </a:avLst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batDi" pitchFamily="66" charset="0"/>
              </a:rPr>
              <a:t>Ученическая конференция</a:t>
            </a:r>
            <a:endParaRPr lang="ru-RU" sz="2400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3995936" y="2521276"/>
            <a:ext cx="1584176" cy="18764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сохраненные данные 20"/>
          <p:cNvSpPr/>
          <p:nvPr/>
        </p:nvSpPr>
        <p:spPr>
          <a:xfrm>
            <a:off x="6444208" y="3140968"/>
            <a:ext cx="2699792" cy="731169"/>
          </a:xfrm>
          <a:prstGeom prst="flowChartOnlineStorag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batDi" pitchFamily="66" charset="0"/>
              </a:rPr>
              <a:t>Газета «Параллель»</a:t>
            </a:r>
            <a:endParaRPr lang="ru-RU" sz="1600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23" name="Блок-схема: сохраненные данные 22"/>
          <p:cNvSpPr/>
          <p:nvPr/>
        </p:nvSpPr>
        <p:spPr>
          <a:xfrm>
            <a:off x="6448264" y="3861048"/>
            <a:ext cx="2876264" cy="702432"/>
          </a:xfrm>
          <a:prstGeom prst="flowChartOnlineStorag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batDi" pitchFamily="66" charset="0"/>
              </a:rPr>
              <a:t>Газета «Параллель-ка»</a:t>
            </a:r>
            <a:endParaRPr lang="ru-RU" sz="1600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25" name="Блок-схема: сохраненные данные 24"/>
          <p:cNvSpPr/>
          <p:nvPr/>
        </p:nvSpPr>
        <p:spPr>
          <a:xfrm>
            <a:off x="6389510" y="4581128"/>
            <a:ext cx="3007026" cy="681541"/>
          </a:xfrm>
          <a:prstGeom prst="flowChartOnlineStorag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batDi" pitchFamily="66" charset="0"/>
              </a:rPr>
              <a:t>Социологическая газета</a:t>
            </a:r>
            <a:endParaRPr lang="ru-RU" sz="1600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6054959" y="3429000"/>
            <a:ext cx="393305" cy="142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475656" y="3368081"/>
            <a:ext cx="180020" cy="2725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9512" y="3296073"/>
            <a:ext cx="3024336" cy="720080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Верхняя палата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9513" y="4178357"/>
            <a:ext cx="3024336" cy="720080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Нижняя палата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79513" y="5023927"/>
            <a:ext cx="3024335" cy="720080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ArbatDi" pitchFamily="66" charset="0"/>
              </a:rPr>
              <a:t>Парламентенок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95536" y="6093296"/>
            <a:ext cx="2520280" cy="576064"/>
          </a:xfrm>
          <a:prstGeom prst="round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batDi" pitchFamily="66" charset="0"/>
              </a:rPr>
              <a:t>Детское объединение «Солнечный город»</a:t>
            </a:r>
            <a:endParaRPr lang="ru-RU" sz="1600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4355976" y="6021288"/>
            <a:ext cx="1872208" cy="647932"/>
          </a:xfrm>
          <a:prstGeom prst="flowChartAlternateProcess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batDi" pitchFamily="66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ообщества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2051" name="Стрелка вниз 2050"/>
          <p:cNvSpPr/>
          <p:nvPr/>
        </p:nvSpPr>
        <p:spPr>
          <a:xfrm rot="2699777" flipH="1">
            <a:off x="2005780" y="2837220"/>
            <a:ext cx="163673" cy="498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Стрелка вправо 2051"/>
          <p:cNvSpPr/>
          <p:nvPr/>
        </p:nvSpPr>
        <p:spPr>
          <a:xfrm>
            <a:off x="3995936" y="623731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" name="Стрелка вниз 2047"/>
          <p:cNvSpPr/>
          <p:nvPr/>
        </p:nvSpPr>
        <p:spPr>
          <a:xfrm>
            <a:off x="3845053" y="3000161"/>
            <a:ext cx="150883" cy="3381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5004048" y="3861048"/>
            <a:ext cx="180020" cy="1522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83968" y="3068960"/>
            <a:ext cx="1770991" cy="859769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Служба СМИ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83968" y="3999453"/>
            <a:ext cx="1872208" cy="846448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НОУ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283968" y="4941168"/>
            <a:ext cx="1770991" cy="792088"/>
          </a:xfrm>
          <a:prstGeom prst="ellipse">
            <a:avLst/>
          </a:prstGeom>
          <a:gradFill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ДШП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  <p:sp>
        <p:nvSpPr>
          <p:cNvPr id="2053" name="Стрелка вверх 2052"/>
          <p:cNvSpPr/>
          <p:nvPr/>
        </p:nvSpPr>
        <p:spPr>
          <a:xfrm>
            <a:off x="5024434" y="5744007"/>
            <a:ext cx="195638" cy="2774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4" name="Тройная стрелка влево/вправо/вверх 2053"/>
          <p:cNvSpPr/>
          <p:nvPr/>
        </p:nvSpPr>
        <p:spPr>
          <a:xfrm>
            <a:off x="1835696" y="1996750"/>
            <a:ext cx="432048" cy="71217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267744" y="2187486"/>
            <a:ext cx="1728192" cy="801842"/>
          </a:xfrm>
          <a:prstGeom prst="snip2DiagRect">
            <a:avLst/>
          </a:prstGeom>
          <a:gradFill flip="none" rotWithShape="1">
            <a:gsLst>
              <a:gs pos="2000">
                <a:schemeClr val="bg2">
                  <a:lumMod val="75000"/>
                  <a:lumOff val="25000"/>
                </a:schemeClr>
              </a:gs>
              <a:gs pos="9000">
                <a:schemeClr val="bg1">
                  <a:lumMod val="75000"/>
                  <a:lumOff val="25000"/>
                </a:schemeClr>
              </a:gs>
              <a:gs pos="27000">
                <a:schemeClr val="bg2">
                  <a:lumMod val="10000"/>
                  <a:lumOff val="90000"/>
                </a:schemeClr>
              </a:gs>
              <a:gs pos="44000">
                <a:schemeClr val="tx1"/>
              </a:gs>
              <a:gs pos="62000">
                <a:schemeClr val="bg2">
                  <a:lumMod val="10000"/>
                  <a:lumOff val="90000"/>
                </a:schemeClr>
              </a:gs>
              <a:gs pos="88000">
                <a:schemeClr val="bg1">
                  <a:lumMod val="85000"/>
                  <a:lumOff val="15000"/>
                </a:schemeClr>
              </a:gs>
              <a:gs pos="74000">
                <a:schemeClr val="accent1">
                  <a:lumMod val="75000"/>
                </a:schemeClr>
              </a:gs>
              <a:gs pos="99000">
                <a:schemeClr val="bg2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batDi" pitchFamily="66" charset="0"/>
              </a:rPr>
              <a:t>Школьный парламент</a:t>
            </a:r>
            <a:endParaRPr lang="ru-RU" dirty="0">
              <a:solidFill>
                <a:schemeClr val="bg1"/>
              </a:solidFill>
              <a:latin typeface="ArbatD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8.jpg"/>
          <p:cNvPicPr>
            <a:picLocks noGrp="1" noChangeAspect="1"/>
          </p:cNvPicPr>
          <p:nvPr>
            <p:ph idx="4294967295"/>
          </p:nvPr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857" r="953"/>
          <a:stretch>
            <a:fillRect/>
          </a:stretch>
        </p:blipFill>
        <p:spPr>
          <a:xfrm>
            <a:off x="1259632" y="0"/>
            <a:ext cx="7429500" cy="7016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2555776" y="1556792"/>
            <a:ext cx="5214974" cy="42862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	</a:t>
            </a:r>
          </a:p>
          <a:p>
            <a:endParaRPr lang="ru-RU" sz="1800" i="1" dirty="0" smtClean="0">
              <a:solidFill>
                <a:srgbClr val="002060"/>
              </a:solidFill>
            </a:endParaRPr>
          </a:p>
          <a:p>
            <a:r>
              <a:rPr lang="ru-RU" sz="1800" i="1" dirty="0" smtClean="0">
                <a:solidFill>
                  <a:schemeClr val="bg1"/>
                </a:solidFill>
              </a:rPr>
              <a:t>              </a:t>
            </a:r>
            <a:r>
              <a:rPr lang="ru-RU" i="1" dirty="0" smtClean="0">
                <a:solidFill>
                  <a:srgbClr val="FF0000"/>
                </a:solidFill>
              </a:rPr>
              <a:t>Я</a:t>
            </a:r>
            <a:r>
              <a:rPr lang="ru-RU" i="1" dirty="0" smtClean="0">
                <a:solidFill>
                  <a:schemeClr val="bg1"/>
                </a:solidFill>
              </a:rPr>
              <a:t>____________ , вступая в республику мальчишек и девчонок, избравших меня в Школьный Парламент, перед лицом своих товарищей торжественно обещаю следовать основным  законам парламентской жизни: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</a:rPr>
              <a:t>  быть активным и вежливым;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</a:rPr>
              <a:t> дорожить дружбой;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</a:rPr>
              <a:t> быть честным и добрым;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</a:rPr>
              <a:t> милосердным и заботливым;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bg1"/>
                </a:solidFill>
              </a:rPr>
              <a:t> уважать старших и </a:t>
            </a:r>
          </a:p>
          <a:p>
            <a:pPr>
              <a:buClrTx/>
            </a:pPr>
            <a:r>
              <a:rPr lang="ru-RU" i="1" dirty="0" smtClean="0">
                <a:solidFill>
                  <a:schemeClr val="bg1"/>
                </a:solidFill>
              </a:rPr>
              <a:t>не обижать младших.</a:t>
            </a:r>
          </a:p>
          <a:p>
            <a:pPr algn="ctr"/>
            <a:endParaRPr lang="ru-RU" sz="1800" i="1" dirty="0" smtClean="0">
              <a:solidFill>
                <a:schemeClr val="bg1"/>
              </a:solidFill>
            </a:endParaRPr>
          </a:p>
          <a:p>
            <a:r>
              <a:rPr lang="ru-RU" sz="1800" i="1" dirty="0" smtClean="0">
                <a:solidFill>
                  <a:schemeClr val="bg1"/>
                </a:solidFill>
              </a:rPr>
              <a:t>	</a:t>
            </a:r>
            <a:r>
              <a:rPr lang="ru-RU" sz="1800" b="1" i="1" dirty="0" smtClean="0">
                <a:solidFill>
                  <a:srgbClr val="FF0000"/>
                </a:solidFill>
              </a:rPr>
              <a:t>К Л Я Н У С Ь !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1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355</TotalTime>
  <Words>184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Перспектива</vt:lpstr>
      <vt:lpstr>Ученическое самоуправление</vt:lpstr>
      <vt:lpstr>Презентация PowerPoint</vt:lpstr>
      <vt:lpstr>Презентация PowerPoint</vt:lpstr>
      <vt:lpstr>Модель развития самоуправления  в ученическом коллективе</vt:lpstr>
      <vt:lpstr>Структура ученического самоуправления</vt:lpstr>
      <vt:lpstr>Структура ученического самоуправления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Гимназия</cp:lastModifiedBy>
  <cp:revision>52</cp:revision>
  <dcterms:created xsi:type="dcterms:W3CDTF">2011-12-20T20:32:06Z</dcterms:created>
  <dcterms:modified xsi:type="dcterms:W3CDTF">2014-06-18T12:51:36Z</dcterms:modified>
</cp:coreProperties>
</file>