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63" r:id="rId4"/>
    <p:sldId id="259" r:id="rId5"/>
    <p:sldId id="267" r:id="rId6"/>
    <p:sldId id="270" r:id="rId7"/>
    <p:sldId id="260" r:id="rId8"/>
    <p:sldId id="28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>
        <p:scale>
          <a:sx n="71" d="100"/>
          <a:sy n="71" d="100"/>
        </p:scale>
        <p:origin x="-13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14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80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329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201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2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799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026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32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28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982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738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D0F9F-8E5E-4E0E-88D4-93E2019895E2}" type="datetimeFigureOut">
              <a:rPr lang="ru-RU" smtClean="0"/>
              <a:t>07.06.2014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F5F60D-3912-43A1-BEDB-827B10EC34A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8461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14000">
        <p:split orient="vert"/>
      </p:transition>
    </mc:Choice>
    <mc:Fallback xmlns="">
      <p:transition spd="slow" advClick="0" advTm="14000">
        <p:split orient="vert"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308274"/>
            <a:ext cx="8280920" cy="614506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4882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5113">
        <p:split orient="vert"/>
      </p:transition>
    </mc:Choice>
    <mc:Fallback xmlns="">
      <p:transition spd="slow" advClick="0" advTm="5113">
        <p:split orient="vert"/>
      </p:transition>
    </mc:Fallback>
  </mc:AlternateContent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3"/>
      </p14:showEvtLst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44000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71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7605">
        <p:split orient="vert"/>
      </p:transition>
    </mc:Choice>
    <mc:Fallback xmlns="">
      <p:transition spd="slow" advClick="0" advTm="7605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160240"/>
          </a:xfrm>
        </p:spPr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Воины </a:t>
            </a:r>
            <a:r>
              <a:rPr lang="ru-RU" dirty="0" err="1" smtClean="0">
                <a:solidFill>
                  <a:srgbClr val="FF0000"/>
                </a:solidFill>
              </a:rPr>
              <a:t>с.Верхний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Жирим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r>
              <a:rPr lang="ru-RU" dirty="0">
                <a:solidFill>
                  <a:srgbClr val="FF0000"/>
                </a:solidFill>
              </a:rPr>
              <a:t>они сражались за Родину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852936"/>
            <a:ext cx="5976664" cy="2736304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За Ваше мужество в бою,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За Вашу боль, за Ваши раны,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 За жизнь счастливую мою -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          Земной поклон Вам, ВЕТЕРАНЫ !!!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1916832"/>
            <a:ext cx="3528392" cy="4392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98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4793">
        <p:split orient="vert"/>
      </p:transition>
    </mc:Choice>
    <mc:Fallback xmlns="">
      <p:transition spd="slow" advClick="0" advTm="479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93314"/>
            <a:ext cx="8672512" cy="6476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184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549">
        <p:split orient="vert"/>
      </p:transition>
    </mc:Choice>
    <mc:Fallback xmlns="">
      <p:transition spd="slow" advClick="0" advTm="10549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404664"/>
            <a:ext cx="8568952" cy="6120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005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60">
        <p:split orient="vert"/>
      </p:transition>
    </mc:Choice>
    <mc:Fallback xmlns="">
      <p:transition spd="slow" advClick="0" advTm="10060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8496944" cy="6336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448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032">
        <p:split orient="vert"/>
      </p:transition>
    </mc:Choice>
    <mc:Fallback xmlns="">
      <p:transition spd="slow" advClick="0" advTm="10032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60648"/>
            <a:ext cx="8784976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573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10403">
        <p:split orient="vert"/>
      </p:transition>
    </mc:Choice>
    <mc:Fallback xmlns="">
      <p:transition spd="slow" advClick="0" advTm="10403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7864" y="5805264"/>
            <a:ext cx="5486400" cy="566738"/>
          </a:xfrm>
        </p:spPr>
        <p:txBody>
          <a:bodyPr>
            <a:normAutofit/>
          </a:bodyPr>
          <a:lstStyle/>
          <a:p>
            <a:r>
              <a:rPr lang="ru-RU" sz="2800" i="1" dirty="0" smtClean="0"/>
              <a:t>С уважением </a:t>
            </a:r>
            <a:r>
              <a:rPr lang="ru-RU" sz="2800" i="1" dirty="0" err="1" smtClean="0"/>
              <a:t>Л.В.Колбина</a:t>
            </a:r>
            <a:endParaRPr lang="ru-RU" sz="2800" i="1" dirty="0"/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6" b="14096"/>
          <a:stretch>
            <a:fillRect/>
          </a:stretch>
        </p:blipFill>
        <p:spPr>
          <a:xfrm>
            <a:off x="755576" y="404664"/>
            <a:ext cx="7704856" cy="5112568"/>
          </a:xfrm>
        </p:spPr>
      </p:pic>
    </p:spTree>
    <p:extLst>
      <p:ext uri="{BB962C8B-B14F-4D97-AF65-F5344CB8AC3E}">
        <p14:creationId xmlns:p14="http://schemas.microsoft.com/office/powerpoint/2010/main" val="337943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6468">
        <p:split orient="vert"/>
      </p:transition>
    </mc:Choice>
    <mc:Fallback xmlns="">
      <p:transition spd="slow" advClick="0" advTm="6468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39</Words>
  <Application>Microsoft Office PowerPoint</Application>
  <PresentationFormat>Экран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Воины с.Верхний Жирим, они сражались за Родину</vt:lpstr>
      <vt:lpstr>Презентация PowerPoint</vt:lpstr>
      <vt:lpstr>Презентация PowerPoint</vt:lpstr>
      <vt:lpstr>Презентация PowerPoint</vt:lpstr>
      <vt:lpstr>Презентация PowerPoint</vt:lpstr>
      <vt:lpstr>С уважением Л.В.Колбина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teacher</dc:creator>
  <cp:lastModifiedBy>teacher</cp:lastModifiedBy>
  <cp:revision>36</cp:revision>
  <dcterms:created xsi:type="dcterms:W3CDTF">2014-05-03T07:38:38Z</dcterms:created>
  <dcterms:modified xsi:type="dcterms:W3CDTF">2014-06-07T00:29:46Z</dcterms:modified>
</cp:coreProperties>
</file>