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63" r:id="rId4"/>
    <p:sldId id="259" r:id="rId5"/>
    <p:sldId id="267" r:id="rId6"/>
    <p:sldId id="270" r:id="rId7"/>
    <p:sldId id="260" r:id="rId8"/>
    <p:sldId id="28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14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28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2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0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02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32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42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82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73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0F9F-8E5E-4E0E-88D4-93E2019895E2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5F60D-3912-43A1-BEDB-827B10EC3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:split orient="vert"/>
      </p:transition>
    </mc:Choice>
    <mc:Fallback xmlns="">
      <p:transition spd="slow" advClick="0" advTm="1400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8274"/>
            <a:ext cx="8280920" cy="6145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4882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113">
        <p:split orient="vert"/>
      </p:transition>
    </mc:Choice>
    <mc:Fallback xmlns="">
      <p:transition spd="slow" advClick="0" advTm="5113">
        <p:split orient="vert"/>
      </p:transition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3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1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605">
        <p:split orient="vert"/>
      </p:transition>
    </mc:Choice>
    <mc:Fallback xmlns="">
      <p:transition spd="slow" advClick="0" advTm="760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16024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Воины </a:t>
            </a:r>
            <a:r>
              <a:rPr lang="ru-RU" dirty="0" err="1" smtClean="0">
                <a:solidFill>
                  <a:srgbClr val="FF0000"/>
                </a:solidFill>
              </a:rPr>
              <a:t>с.Верхний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Жирим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>
                <a:solidFill>
                  <a:srgbClr val="FF0000"/>
                </a:solidFill>
              </a:rPr>
              <a:t>они сражались за Родину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852936"/>
            <a:ext cx="5976664" cy="27363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 Ваше мужество в бою,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За Вашу боль, за Ваши раны,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 За жизнь счастливую мою -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     Земной поклон Вам, ВЕТЕРАНЫ !!!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16832"/>
            <a:ext cx="3528392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8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793">
        <p:split orient="vert"/>
      </p:transition>
    </mc:Choice>
    <mc:Fallback xmlns="">
      <p:transition spd="slow" advClick="0" advTm="479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3314"/>
            <a:ext cx="8672512" cy="647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8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549">
        <p:split orient="vert"/>
      </p:transition>
    </mc:Choice>
    <mc:Fallback xmlns="">
      <p:transition spd="slow" advClick="0" advTm="1054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8568952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0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60">
        <p:split orient="vert"/>
      </p:transition>
    </mc:Choice>
    <mc:Fallback xmlns="">
      <p:transition spd="slow" advClick="0" advTm="1006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496944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4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32">
        <p:split orient="vert"/>
      </p:transition>
    </mc:Choice>
    <mc:Fallback xmlns="">
      <p:transition spd="slow" advClick="0" advTm="1003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784976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3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403">
        <p:split orient="vert"/>
      </p:transition>
    </mc:Choice>
    <mc:Fallback xmlns="">
      <p:transition spd="slow" advClick="0" advTm="1040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5805264"/>
            <a:ext cx="5486400" cy="566738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С уважением </a:t>
            </a:r>
            <a:r>
              <a:rPr lang="ru-RU" sz="2800" i="1" dirty="0" err="1" smtClean="0"/>
              <a:t>Л.В.Колбина</a:t>
            </a:r>
            <a:endParaRPr lang="ru-RU" sz="2800" i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6" b="14096"/>
          <a:stretch>
            <a:fillRect/>
          </a:stretch>
        </p:blipFill>
        <p:spPr>
          <a:xfrm>
            <a:off x="755576" y="404664"/>
            <a:ext cx="7704856" cy="5112568"/>
          </a:xfrm>
        </p:spPr>
      </p:pic>
    </p:spTree>
    <p:extLst>
      <p:ext uri="{BB962C8B-B14F-4D97-AF65-F5344CB8AC3E}">
        <p14:creationId xmlns:p14="http://schemas.microsoft.com/office/powerpoint/2010/main" val="337943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468">
        <p:split orient="vert"/>
      </p:transition>
    </mc:Choice>
    <mc:Fallback xmlns="">
      <p:transition spd="slow" advClick="0" advTm="646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39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Воины с.Верхний Жирим, они сражались за Родину</vt:lpstr>
      <vt:lpstr>Презентация PowerPoint</vt:lpstr>
      <vt:lpstr>Презентация PowerPoint</vt:lpstr>
      <vt:lpstr>Презентация PowerPoint</vt:lpstr>
      <vt:lpstr>Презентация PowerPoint</vt:lpstr>
      <vt:lpstr>С уважением Л.В.Колбина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36</cp:revision>
  <dcterms:created xsi:type="dcterms:W3CDTF">2014-05-03T07:38:38Z</dcterms:created>
  <dcterms:modified xsi:type="dcterms:W3CDTF">2014-06-07T00:29:46Z</dcterms:modified>
</cp:coreProperties>
</file>