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88BC2-62B4-49B5-8B2C-5A9E093599B6}" type="datetimeFigureOut">
              <a:rPr lang="ru-RU" smtClean="0"/>
              <a:t>18.11.2010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E5CD4-3A92-499D-93BA-F8412DB295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88BC2-62B4-49B5-8B2C-5A9E093599B6}" type="datetimeFigureOut">
              <a:rPr lang="ru-RU" smtClean="0"/>
              <a:t>18.11.2010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E5CD4-3A92-499D-93BA-F8412DB295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88BC2-62B4-49B5-8B2C-5A9E093599B6}" type="datetimeFigureOut">
              <a:rPr lang="ru-RU" smtClean="0"/>
              <a:t>18.11.2010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E5CD4-3A92-499D-93BA-F8412DB295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88BC2-62B4-49B5-8B2C-5A9E093599B6}" type="datetimeFigureOut">
              <a:rPr lang="ru-RU" smtClean="0"/>
              <a:t>18.11.2010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E5CD4-3A92-499D-93BA-F8412DB295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88BC2-62B4-49B5-8B2C-5A9E093599B6}" type="datetimeFigureOut">
              <a:rPr lang="ru-RU" smtClean="0"/>
              <a:t>18.11.2010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E5CD4-3A92-499D-93BA-F8412DB295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88BC2-62B4-49B5-8B2C-5A9E093599B6}" type="datetimeFigureOut">
              <a:rPr lang="ru-RU" smtClean="0"/>
              <a:t>18.11.2010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E5CD4-3A92-499D-93BA-F8412DB295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88BC2-62B4-49B5-8B2C-5A9E093599B6}" type="datetimeFigureOut">
              <a:rPr lang="ru-RU" smtClean="0"/>
              <a:t>18.11.2010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E5CD4-3A92-499D-93BA-F8412DB295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88BC2-62B4-49B5-8B2C-5A9E093599B6}" type="datetimeFigureOut">
              <a:rPr lang="ru-RU" smtClean="0"/>
              <a:t>18.11.2010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E5CD4-3A92-499D-93BA-F8412DB295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88BC2-62B4-49B5-8B2C-5A9E093599B6}" type="datetimeFigureOut">
              <a:rPr lang="ru-RU" smtClean="0"/>
              <a:t>18.11.2010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E5CD4-3A92-499D-93BA-F8412DB295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88BC2-62B4-49B5-8B2C-5A9E093599B6}" type="datetimeFigureOut">
              <a:rPr lang="ru-RU" smtClean="0"/>
              <a:t>18.11.2010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E5CD4-3A92-499D-93BA-F8412DB295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88BC2-62B4-49B5-8B2C-5A9E093599B6}" type="datetimeFigureOut">
              <a:rPr lang="ru-RU" smtClean="0"/>
              <a:t>18.11.2010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E5CD4-3A92-499D-93BA-F8412DB295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88BC2-62B4-49B5-8B2C-5A9E093599B6}" type="datetimeFigureOut">
              <a:rPr lang="ru-RU" smtClean="0"/>
              <a:t>18.11.2010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E5CD4-3A92-499D-93BA-F8412DB2951D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-243408"/>
            <a:ext cx="7772400" cy="2204863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Построение чертежа фартука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8424" y="6858000"/>
            <a:ext cx="288032" cy="1800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56176" y="5445224"/>
            <a:ext cx="2520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0070C0"/>
                </a:solidFill>
              </a:rPr>
              <a:t>5 класс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3" y="1047750"/>
            <a:ext cx="4680519" cy="581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2150" y="188640"/>
            <a:ext cx="5219700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90513"/>
            <a:ext cx="8229600" cy="627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0"/>
            <a:ext cx="30963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u="sng" dirty="0"/>
              <a:t>Экскурсия-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836712"/>
            <a:ext cx="6228184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340768"/>
            <a:ext cx="1907704" cy="2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73686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4591050"/>
            <a:ext cx="1476375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068960"/>
            <a:ext cx="1800200" cy="2037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163" y="700088"/>
            <a:ext cx="7305675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268760"/>
            <a:ext cx="4320480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03649" y="0"/>
            <a:ext cx="61206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>
                <a:solidFill>
                  <a:srgbClr val="002060"/>
                </a:solidFill>
              </a:rPr>
              <a:t>Условные обозначения мерок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764703"/>
            <a:ext cx="4248472" cy="5705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661988"/>
            <a:ext cx="7858125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488" y="757238"/>
            <a:ext cx="7439025" cy="534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7992887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60648"/>
            <a:ext cx="5616623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163" y="404664"/>
            <a:ext cx="8067675" cy="6048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</TotalTime>
  <Words>9</Words>
  <Application>Microsoft Office PowerPoint</Application>
  <PresentationFormat>Экран (4:3)</PresentationFormat>
  <Paragraphs>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Построение чертежа фартука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Построение чертежа фартука </dc:title>
  <dc:creator>Karin</dc:creator>
  <cp:lastModifiedBy>Karin</cp:lastModifiedBy>
  <cp:revision>4</cp:revision>
  <dcterms:created xsi:type="dcterms:W3CDTF">2010-11-18T08:23:38Z</dcterms:created>
  <dcterms:modified xsi:type="dcterms:W3CDTF">2010-11-18T08:55:45Z</dcterms:modified>
</cp:coreProperties>
</file>