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74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72" r:id="rId14"/>
    <p:sldId id="266" r:id="rId15"/>
    <p:sldId id="267" r:id="rId16"/>
    <p:sldId id="268" r:id="rId17"/>
    <p:sldId id="269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91" d="100"/>
          <a:sy n="91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D25A-F0FF-4708-AF5A-37914F1017FA}" type="datetimeFigureOut">
              <a:rPr lang="ru-RU"/>
              <a:pPr>
                <a:defRPr/>
              </a:pPr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9095-7CD0-4C41-A9CF-343E0D8B9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E400-162A-4928-A62A-F9966B11B242}" type="datetimeFigureOut">
              <a:rPr lang="ru-RU"/>
              <a:pPr>
                <a:defRPr/>
              </a:pPr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AE07-AD83-431A-9967-F7C096C8C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130F-4979-4B7D-8670-C3C013DBD28D}" type="datetimeFigureOut">
              <a:rPr lang="ru-RU"/>
              <a:pPr>
                <a:defRPr/>
              </a:pPr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CDE9-A871-453E-98D6-69A485E55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0235-F936-490B-9E46-6D60D82B42C9}" type="datetimeFigureOut">
              <a:rPr lang="ru-RU"/>
              <a:pPr>
                <a:defRPr/>
              </a:pPr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67F0-48D7-4787-BAE6-3592C228D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8C8E-3195-4069-B2F0-78E38D208174}" type="datetimeFigureOut">
              <a:rPr lang="ru-RU"/>
              <a:pPr>
                <a:defRPr/>
              </a:pPr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802C-14B0-4EB3-BEAC-EFAF805AB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C0F6-3A58-4300-A1BC-859584CF62A7}" type="datetimeFigureOut">
              <a:rPr lang="ru-RU"/>
              <a:pPr>
                <a:defRPr/>
              </a:pPr>
              <a:t>14.06.2013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EEC0-422E-4A1E-AE87-15EDAFBC4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C614-3F1C-49EE-B2B9-1172BB498598}" type="datetimeFigureOut">
              <a:rPr lang="ru-RU"/>
              <a:pPr>
                <a:defRPr/>
              </a:pPr>
              <a:t>14.06.2013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D78C-A2F1-4516-BF21-3E21E7636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51464-1E40-45BF-9B87-2FBAB4D0994B}" type="datetimeFigureOut">
              <a:rPr lang="ru-RU"/>
              <a:pPr>
                <a:defRPr/>
              </a:pPr>
              <a:t>14.06.2013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3512-41B6-4D58-BECD-C65D91AE1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7B5A-06C6-40B5-810A-18CDBF11BB09}" type="datetimeFigureOut">
              <a:rPr lang="ru-RU"/>
              <a:pPr>
                <a:defRPr/>
              </a:pPr>
              <a:t>14.06.2013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D0E6-9FF3-4AF2-ACC0-3861AF10A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16C8-8637-43D5-9B16-E75EE7838803}" type="datetimeFigureOut">
              <a:rPr lang="ru-RU"/>
              <a:pPr>
                <a:defRPr/>
              </a:pPr>
              <a:t>14.06.2013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9759-6C2F-43B0-AA1A-6EA88F570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4B4E-CC46-4704-B7E1-B670E259CF1D}" type="datetimeFigureOut">
              <a:rPr lang="ru-RU"/>
              <a:pPr>
                <a:defRPr/>
              </a:pPr>
              <a:t>14.06.2013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F6AC-6010-4971-8DF9-2E63AA685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93A975-0511-4DE6-99BF-E3A0E667E018}" type="datetimeFigureOut">
              <a:rPr lang="ru-RU"/>
              <a:pPr>
                <a:defRPr/>
              </a:pPr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846EED-B3FB-422A-8B52-AE4D9026F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214313" y="117475"/>
            <a:ext cx="471487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latin typeface="Calibri" pitchFamily="34" charset="0"/>
              </a:rPr>
              <a:t>Разработка по теме «Кулинария»:</a:t>
            </a:r>
          </a:p>
          <a:p>
            <a:pPr algn="ctr"/>
            <a:r>
              <a:rPr lang="ru-RU" sz="4000">
                <a:latin typeface="Calibri" pitchFamily="34" charset="0"/>
              </a:rPr>
              <a:t>«Технология изготовления</a:t>
            </a:r>
          </a:p>
          <a:p>
            <a:pPr algn="ctr"/>
            <a:r>
              <a:rPr lang="ru-RU" sz="4000">
                <a:latin typeface="Calibri" pitchFamily="34" charset="0"/>
              </a:rPr>
              <a:t> фруктовой вазы </a:t>
            </a:r>
          </a:p>
          <a:p>
            <a:pPr algn="ctr"/>
            <a:r>
              <a:rPr lang="ru-RU" sz="4000">
                <a:latin typeface="Calibri" pitchFamily="34" charset="0"/>
              </a:rPr>
              <a:t>для украшения праздничного стола»</a:t>
            </a:r>
          </a:p>
          <a:p>
            <a:pPr algn="ctr"/>
            <a:r>
              <a:rPr lang="ru-RU" sz="2400">
                <a:latin typeface="Calibri" pitchFamily="34" charset="0"/>
              </a:rPr>
              <a:t>Выполнена учителем технологии </a:t>
            </a:r>
          </a:p>
          <a:p>
            <a:pPr algn="ctr"/>
            <a:r>
              <a:rPr lang="ru-RU" sz="2400">
                <a:latin typeface="Calibri" pitchFamily="34" charset="0"/>
              </a:rPr>
              <a:t>ГБОУ СОШ № 377</a:t>
            </a:r>
          </a:p>
          <a:p>
            <a:pPr algn="ctr"/>
            <a:r>
              <a:rPr lang="ru-RU" sz="2400">
                <a:latin typeface="Calibri" pitchFamily="34" charset="0"/>
              </a:rPr>
              <a:t>Максимовой С.Г.</a:t>
            </a:r>
          </a:p>
          <a:p>
            <a:pPr algn="ctr"/>
            <a:r>
              <a:rPr lang="ru-RU" sz="2400">
                <a:latin typeface="Calibri" pitchFamily="34" charset="0"/>
              </a:rPr>
              <a:t>Москва-2013</a:t>
            </a:r>
          </a:p>
        </p:txBody>
      </p:sp>
      <p:pic>
        <p:nvPicPr>
          <p:cNvPr id="13314" name="Picture 2" descr="C:\Users\Администратор\Desktop\фруктовая ваза\DSC02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15888"/>
            <a:ext cx="4214812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57188" y="285750"/>
            <a:ext cx="8450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9. Виноград разделить на веточки с 3мя-5ю ягодками;</a:t>
            </a:r>
          </a:p>
        </p:txBody>
      </p:sp>
      <p:pic>
        <p:nvPicPr>
          <p:cNvPr id="22530" name="Picture 3" descr="C:\Users\Администратор\Desktop\фруктовая ваза\DSC02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000125"/>
            <a:ext cx="3643313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Администратор\Desktop\фруктовая ваза\DSC028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000125"/>
            <a:ext cx="378618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357188" y="1143000"/>
            <a:ext cx="407193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Calibri" pitchFamily="34" charset="0"/>
              </a:rPr>
              <a:t>10. Развесить веточки винограда на нижних листьях пальмочки, чередуя цвета;</a:t>
            </a:r>
          </a:p>
        </p:txBody>
      </p:sp>
      <p:pic>
        <p:nvPicPr>
          <p:cNvPr id="23554" name="Picture 2" descr="C:\Users\Администратор\Desktop\фруктовая ваза\DSC02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3"/>
            <a:ext cx="42148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357188" y="214313"/>
            <a:ext cx="4429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11. В ягоды клубники </a:t>
            </a:r>
          </a:p>
          <a:p>
            <a:pPr algn="ctr"/>
            <a:r>
              <a:rPr lang="ru-RU" sz="2800">
                <a:latin typeface="Calibri" pitchFamily="34" charset="0"/>
              </a:rPr>
              <a:t>      вставить шпажки</a:t>
            </a: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24578" name="Picture 2" descr="C:\Users\Администратор\Desktop\фруктовая ваза\DSC02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0"/>
            <a:ext cx="44291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Администратор\Desktop\фруктовая ваза\DSC02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143000"/>
            <a:ext cx="3714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000625" y="214313"/>
            <a:ext cx="3786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12. Закрепить клубнику</a:t>
            </a:r>
          </a:p>
          <a:p>
            <a:r>
              <a:rPr lang="ru-RU" sz="2800">
                <a:latin typeface="Calibri" pitchFamily="34" charset="0"/>
              </a:rPr>
              <a:t>           на ананасе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Администратор\Desktop\фруктовая ваза\DSC02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85010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428625" y="0"/>
            <a:ext cx="8286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13. Банан     разрезать пополам</a:t>
            </a:r>
          </a:p>
          <a:p>
            <a:r>
              <a:rPr lang="ru-RU" sz="2800">
                <a:latin typeface="Calibri" pitchFamily="34" charset="0"/>
              </a:rPr>
              <a:t>14. Надрезать кожуру банана вдоль  от конца </a:t>
            </a:r>
          </a:p>
          <a:p>
            <a:r>
              <a:rPr lang="ru-RU" sz="2800">
                <a:latin typeface="Calibri" pitchFamily="34" charset="0"/>
              </a:rPr>
              <a:t>       к середине половинки   на 8 частей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Администратор\Desktop\фруктовая ваза\DSC02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428625" y="642938"/>
            <a:ext cx="335756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15. Поставить полученные фигурки с 2-х сторон от ананаса</a:t>
            </a:r>
          </a:p>
        </p:txBody>
      </p:sp>
      <p:pic>
        <p:nvPicPr>
          <p:cNvPr id="27650" name="Picture 2" descr="C:\Users\Администратор\Desktop\фруктовая ваза\DSC02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85750"/>
            <a:ext cx="42148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Администратор\Desktop\фруктовая ваза\DSC02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25"/>
            <a:ext cx="8715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714375" y="500063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16. Апельсин нарезать  дольками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Администратор\Desktop\фруктовая ваза\DSC02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0"/>
            <a:ext cx="85725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0" y="2857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17. Срезать кожуру не доходя 1 см до угла дольки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Администратор\Desktop\фруктовая ваза\DSC02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500188"/>
            <a:ext cx="91122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8858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</a:rPr>
              <a:t>18. Сделать 2 надреза вдоль от прикрепленного угла дольки к срезанному уголку и загнуть внутрь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C:\Users\Администратор\Desktop\фруктовая ваза\DSC02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8715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282575" y="179388"/>
            <a:ext cx="8572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</a:rPr>
              <a:t>19. Расставить полученные фигурки из долек         апельсина вокруг ананаса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СОСТАВ ПРОДУКТОВ (</a:t>
            </a:r>
            <a:r>
              <a:rPr lang="ru-RU" sz="4000" dirty="0" smtClean="0"/>
              <a:t>ИНГРЕДИЕНТЫ)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 descr="C:\Users\Администратор\Desktop\фруктовая ваза\DSC02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5010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Администратор\Desktop\фруктовая ваза\DSC02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8715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428750" y="214313"/>
            <a:ext cx="627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20. Из яблока вырезать сектор,</a:t>
            </a:r>
          </a:p>
          <a:p>
            <a:pPr algn="ctr"/>
            <a:r>
              <a:rPr lang="ru-RU" sz="3600">
                <a:latin typeface="Calibri" pitchFamily="34" charset="0"/>
              </a:rPr>
              <a:t> составляющий 1/3 от целого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Администратор\Desktop\фруктовая ваза\DSC02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85010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85750" y="214313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21. Полученный сектор разрезать на 3 части</a:t>
            </a:r>
          </a:p>
          <a:p>
            <a:pPr algn="ctr"/>
            <a:r>
              <a:rPr lang="ru-RU" sz="3600">
                <a:latin typeface="Calibri" pitchFamily="34" charset="0"/>
              </a:rPr>
              <a:t> параллельно срезанным сторонам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Администратор\Desktop\фруктовая ваза\DSC02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357313" y="214313"/>
            <a:ext cx="6392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22. От оставшейся части яблока</a:t>
            </a:r>
          </a:p>
          <a:p>
            <a:pPr algn="ctr"/>
            <a:r>
              <a:rPr lang="ru-RU" sz="3600">
                <a:latin typeface="Calibri" pitchFamily="34" charset="0"/>
              </a:rPr>
              <a:t>    отрезать две тонкие дольки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Администратор\Desktop\фруктовая ваза\DSC02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8715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0" y="21431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23. Из полученных частей яблока сконструировать птичку, скрепляя шпажками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Администратор\Desktop\фруктовая ваза\DSC02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85875"/>
            <a:ext cx="8715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928688" y="357188"/>
            <a:ext cx="724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24. Установить птичку на блюдо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Администратор\Desktop\фруктовая ваза\DSC02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8715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214438" y="285750"/>
            <a:ext cx="6892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25. Киви нарезать кружочками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Администратор\Desktop\фруктовая ваза\DSC02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8715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285875" y="0"/>
            <a:ext cx="67167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26. Груши нарезать дольками </a:t>
            </a:r>
          </a:p>
          <a:p>
            <a:pPr algn="ctr"/>
            <a:r>
              <a:rPr lang="ru-RU" sz="4000">
                <a:latin typeface="Calibri" pitchFamily="34" charset="0"/>
              </a:rPr>
              <a:t>и вставить в них шпажки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Администратор\Desktop\фруктовая ваза\DSC02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4143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C:\Users\Администратор\Desktop\фруктовая ваза\DSC02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714375"/>
            <a:ext cx="4000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27. Разложить киви и груши вокруг ананаса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1428750" y="214313"/>
            <a:ext cx="6483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СТОИМОСТЬ  ФРУКТОВОЙ ВАЗЫ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1071563"/>
          <a:ext cx="7929562" cy="561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217"/>
                <a:gridCol w="1672666"/>
                <a:gridCol w="2075330"/>
                <a:gridCol w="1982405"/>
              </a:tblGrid>
              <a:tr h="7935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Наименование</a:t>
                      </a:r>
                      <a:r>
                        <a:rPr lang="ru-RU" sz="2400" baseline="0" dirty="0" smtClean="0"/>
                        <a:t> продукта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Цена за единицу, Руб.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</a:t>
                      </a:r>
                    </a:p>
                    <a:p>
                      <a:pPr algn="ctr"/>
                      <a:r>
                        <a:rPr lang="ru-RU" sz="2400" dirty="0" smtClean="0"/>
                        <a:t>продукта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Стоимость,</a:t>
                      </a:r>
                    </a:p>
                    <a:p>
                      <a:pPr algn="ctr"/>
                      <a:r>
                        <a:rPr lang="ru-RU" sz="2400" dirty="0" smtClean="0"/>
                        <a:t>Руб.</a:t>
                      </a:r>
                      <a:endParaRPr lang="ru-RU" sz="2400" dirty="0"/>
                    </a:p>
                  </a:txBody>
                  <a:tcPr/>
                </a:tc>
              </a:tr>
              <a:tr h="49126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Ананас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60 руб./кг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шт.- 1кг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60</a:t>
                      </a:r>
                      <a:endParaRPr lang="ru-RU" sz="2000" dirty="0"/>
                    </a:p>
                  </a:txBody>
                  <a:tcPr/>
                </a:tc>
              </a:tr>
              <a:tr h="49126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Апельсин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43 руб./кг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 шт.-200г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</a:t>
                      </a:r>
                      <a:endParaRPr lang="ru-RU" sz="2000" dirty="0"/>
                    </a:p>
                  </a:txBody>
                  <a:tcPr/>
                </a:tc>
              </a:tr>
              <a:tr h="49126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Банан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43 руб./кг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2шт.-400г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 </a:t>
                      </a:r>
                      <a:endParaRPr lang="ru-RU" sz="2000" dirty="0"/>
                    </a:p>
                  </a:txBody>
                  <a:tcPr/>
                </a:tc>
              </a:tr>
              <a:tr h="49126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Виноград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130 руб./кг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400г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52</a:t>
                      </a:r>
                      <a:endParaRPr lang="ru-RU" sz="2000" dirty="0"/>
                    </a:p>
                  </a:txBody>
                  <a:tcPr/>
                </a:tc>
              </a:tr>
              <a:tr h="49126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Клубника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250 руб./кг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300г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75</a:t>
                      </a:r>
                      <a:endParaRPr lang="ru-RU" sz="2000" dirty="0"/>
                    </a:p>
                  </a:txBody>
                  <a:tcPr/>
                </a:tc>
              </a:tr>
              <a:tr h="49126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Яблоки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50 руб./кг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1 -2 шт.-300г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</a:tr>
              <a:tr h="49126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Груши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80 руб./кг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1-2 шт.-300г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</a:tr>
              <a:tr h="49126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Киви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75 руб./кг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2-3</a:t>
                      </a:r>
                      <a:r>
                        <a:rPr lang="ru-RU" sz="2000" baseline="0" dirty="0" smtClean="0"/>
                        <a:t> шт.-200г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</a:tr>
              <a:tr h="491266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ИТОГО: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268 рублей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214313" y="357188"/>
            <a:ext cx="892968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latin typeface="Calibri" pitchFamily="34" charset="0"/>
              </a:rPr>
              <a:t> ВСЕМ СПАСИБО!</a:t>
            </a:r>
          </a:p>
          <a:p>
            <a:pPr algn="ctr"/>
            <a:r>
              <a:rPr lang="ru-RU" sz="6600">
                <a:latin typeface="Calibri" pitchFamily="34" charset="0"/>
              </a:rPr>
              <a:t>РАДУЙТЕ СЕБЯ </a:t>
            </a:r>
          </a:p>
          <a:p>
            <a:pPr algn="ctr"/>
            <a:r>
              <a:rPr lang="ru-RU" sz="6600">
                <a:latin typeface="Calibri" pitchFamily="34" charset="0"/>
              </a:rPr>
              <a:t>И ГОСТЕЙ!</a:t>
            </a:r>
          </a:p>
          <a:p>
            <a:pPr algn="ctr"/>
            <a:r>
              <a:rPr lang="ru-RU" sz="6600">
                <a:latin typeface="Calibri" pitchFamily="34" charset="0"/>
              </a:rPr>
              <a:t>ПРИЯТНОГО АППЕТИТА</a:t>
            </a:r>
          </a:p>
          <a:p>
            <a:pPr algn="ctr"/>
            <a:r>
              <a:rPr lang="ru-RU" sz="6600">
                <a:latin typeface="Calibri" pitchFamily="34" charset="0"/>
              </a:rPr>
              <a:t>И ХОРОШЕГО НАСТРОЕНИЯ!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КОЛИЧЕСТВО ПРОДУКТОВ (</a:t>
            </a:r>
            <a:r>
              <a:rPr lang="ru-RU" sz="4000" dirty="0" smtClean="0"/>
              <a:t>ИНГРЕДИЕНТОВ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8715375" cy="50434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Ананас с красивой </a:t>
            </a:r>
            <a:r>
              <a:rPr lang="ru-RU" dirty="0" err="1" smtClean="0"/>
              <a:t>пальмочкой</a:t>
            </a:r>
            <a:r>
              <a:rPr lang="ru-RU" dirty="0" smtClean="0"/>
              <a:t> – 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Апельсин с тонкой кожурой- 2 штуки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Виноград разного цвета – по 200 г. 2 цвета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Клубника среднего размера – 300г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Бананы – 2 штуки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Яблоки зеленые или красные – 2 штуки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Киви – 4 штуки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Груши разного цвета- 2 штуки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Дополнительно:</a:t>
            </a:r>
            <a:r>
              <a:rPr lang="ru-RU" dirty="0" smtClean="0"/>
              <a:t> Веточка свежей мяты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Администратор\Desktop\фруктовая ваза\IMG_2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2625" y="12358688"/>
            <a:ext cx="22544088" cy="75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C:\Users\Администратор\Desktop\фруктовая ваза\IMG_2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8715375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14313" y="214313"/>
            <a:ext cx="87153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ИНСТРУМЕНТЫ И ПРИСПОСОБЛЕНИЯ:</a:t>
            </a:r>
          </a:p>
          <a:p>
            <a:pPr algn="ctr"/>
            <a:r>
              <a:rPr lang="ru-RU" sz="3200">
                <a:latin typeface="Calibri" pitchFamily="34" charset="0"/>
              </a:rPr>
              <a:t>Нож, Разделочная доска, Шпажки, Блюдо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ПОСЛЕДОВАТЕЛЬНОСТЬ ПРИГОТОВЛЕНИЯ:</a:t>
            </a:r>
          </a:p>
        </p:txBody>
      </p:sp>
      <p:pic>
        <p:nvPicPr>
          <p:cNvPr id="17410" name="Picture 3" descr="C:\Users\Администратор\Desktop\фруктовая ваза\DSC028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1500188"/>
            <a:ext cx="3130550" cy="5145087"/>
          </a:xfrm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14313" y="1285875"/>
            <a:ext cx="50006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endParaRPr lang="ru-RU" sz="28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Промыть все фрукты теплой проточной водой;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Дать стечь воде, просушить (можно  салфеткой);</a:t>
            </a:r>
          </a:p>
          <a:p>
            <a:pPr marL="342900" indent="-342900">
              <a:buFontTx/>
              <a:buAutoNum type="arabicPeriod"/>
            </a:pPr>
            <a:r>
              <a:rPr lang="ru-RU" sz="2800">
                <a:latin typeface="Calibri" pitchFamily="34" charset="0"/>
              </a:rPr>
              <a:t>Ананас очистить от кожуры;</a:t>
            </a:r>
          </a:p>
          <a:p>
            <a:pPr marL="342900" indent="-342900">
              <a:buFontTx/>
              <a:buAutoNum type="arabicPeriod"/>
            </a:pPr>
            <a:endParaRPr lang="ru-RU" sz="2800">
              <a:latin typeface="Calibri" pitchFamily="34" charset="0"/>
            </a:endParaRPr>
          </a:p>
          <a:p>
            <a:pPr marL="342900" indent="-342900"/>
            <a:r>
              <a:rPr lang="ru-RU" sz="2800" i="1">
                <a:latin typeface="Calibri" pitchFamily="34" charset="0"/>
              </a:rPr>
              <a:t>        Техника безопасности:</a:t>
            </a:r>
          </a:p>
          <a:p>
            <a:pPr marL="342900" indent="-342900"/>
            <a:r>
              <a:rPr lang="ru-RU" sz="2800">
                <a:latin typeface="Calibri" pitchFamily="34" charset="0"/>
              </a:rPr>
              <a:t>    Осторожно обращаться с ножом! Лучше использовать маленький нож с коротким лезвием.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Администратор\Desktop\фруктовая ваза\DSC02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86439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357188" y="500063"/>
            <a:ext cx="8539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4. Ананас нарезать кольцами толщиной 1,5-2см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500063" y="285750"/>
            <a:ext cx="828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5. Апельсин нарезать тонкими кружочками; </a:t>
            </a:r>
          </a:p>
        </p:txBody>
      </p:sp>
      <p:pic>
        <p:nvPicPr>
          <p:cNvPr id="19458" name="Picture 2" descr="C:\Users\Администратор\Desktop\фруктовая ваза\DSC02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Администратор\Desktop\фруктовая ваза\DSC02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87153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500063"/>
            <a:ext cx="9055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6. Уложить кружки апельсина в розочку и закрепить шпажками.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285750" y="571500"/>
            <a:ext cx="4000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</a:rPr>
              <a:t>7. Сложить порезанный ананас </a:t>
            </a:r>
          </a:p>
          <a:p>
            <a:pPr algn="ctr"/>
            <a:r>
              <a:rPr lang="ru-RU" sz="3200">
                <a:latin typeface="Calibri" pitchFamily="34" charset="0"/>
              </a:rPr>
              <a:t>в целый ;</a:t>
            </a:r>
          </a:p>
          <a:p>
            <a:pPr algn="ctr"/>
            <a:endParaRPr lang="ru-RU" sz="3200">
              <a:latin typeface="Calibri" pitchFamily="34" charset="0"/>
            </a:endParaRPr>
          </a:p>
          <a:p>
            <a:pPr algn="ctr"/>
            <a:r>
              <a:rPr lang="ru-RU" sz="3200">
                <a:latin typeface="Calibri" pitchFamily="34" charset="0"/>
              </a:rPr>
              <a:t>8. Установить ананас в центр красивого большого блюда, уложив сверху розочку из апельсина;</a:t>
            </a:r>
          </a:p>
        </p:txBody>
      </p:sp>
      <p:pic>
        <p:nvPicPr>
          <p:cNvPr id="21506" name="Picture 2" descr="C:\Users\Администратор\Desktop\фруктовая ваза\DSC02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14313"/>
            <a:ext cx="4214812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391</Words>
  <Application>Microsoft Office PowerPoint</Application>
  <PresentationFormat>Экран (4:3)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Слайд 1</vt:lpstr>
      <vt:lpstr>СОСТАВ ПРОДУКТОВ (ИНГРЕДИЕНТЫ):</vt:lpstr>
      <vt:lpstr>КОЛИЧЕСТВО ПРОДУКТОВ (ИНГРЕДИЕНТОВ):</vt:lpstr>
      <vt:lpstr>Слайд 4</vt:lpstr>
      <vt:lpstr>ПОСЛЕДОВАТЕЛЬНОСТЬ ПРИГОТОВЛЕНИЯ: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inf</cp:lastModifiedBy>
  <cp:revision>41</cp:revision>
  <dcterms:created xsi:type="dcterms:W3CDTF">2013-04-11T19:39:24Z</dcterms:created>
  <dcterms:modified xsi:type="dcterms:W3CDTF">2013-06-14T09:25:58Z</dcterms:modified>
</cp:coreProperties>
</file>