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C00CC"/>
                </a:solidFill>
              </a:rPr>
              <a:t>Цели и задачи </a:t>
            </a:r>
            <a:r>
              <a:rPr lang="ru-RU" dirty="0" err="1" smtClean="0">
                <a:solidFill>
                  <a:srgbClr val="CC00CC"/>
                </a:solidFill>
              </a:rPr>
              <a:t>ВТСиТ</a:t>
            </a:r>
            <a:r>
              <a:rPr lang="ru-RU" dirty="0" smtClean="0">
                <a:solidFill>
                  <a:srgbClr val="CC00CC"/>
                </a:solidFill>
              </a:rPr>
              <a:t>: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подготовка специалистов, сочетающих профессиональную компетентность с высокой культурой, владеющих навыками организаторской работы;</a:t>
            </a:r>
          </a:p>
          <a:p>
            <a:r>
              <a:rPr lang="ru-RU" dirty="0" smtClean="0"/>
              <a:t>Привитие обучаемым чувства высокой гражданской ответственности, воспитание их в духе патриотизма, уважение к правам и свободам человека, Конституции РФ и законам.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8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C00CC"/>
                </a:solidFill>
              </a:rPr>
              <a:t>Права и обязанности студента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Студент имеет право на уважение своего человеческого достоинства, на свободу совести, на участие во всех видах научно исследовательской работы;</a:t>
            </a:r>
          </a:p>
          <a:p>
            <a:r>
              <a:rPr lang="ru-RU" dirty="0" smtClean="0"/>
              <a:t>Студент обязан выполнять требования Устава техникума, соблюдать Правила внутреннего распорядка;</a:t>
            </a:r>
          </a:p>
          <a:p>
            <a:r>
              <a:rPr lang="ru-RU" dirty="0" smtClean="0"/>
              <a:t>За успехи в учебной научной исследовательской работе устанавливаются различные формы морального и материального поощрения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7739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Приветствуем классного руководителя группы №10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Полуянова Ольга Станиславовна</a:t>
            </a:r>
            <a:endParaRPr lang="ru-RU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Приветствуем классного руководителя группы №13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Ризванова Надежда Аксёновна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4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Приветствуем классного руководителя группы №16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Васеленюк</a:t>
            </a:r>
            <a:r>
              <a:rPr lang="ru-RU" dirty="0" smtClean="0">
                <a:solidFill>
                  <a:srgbClr val="FF0000"/>
                </a:solidFill>
              </a:rPr>
              <a:t> Лариса Геннадьевна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5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Цели и задачи ВТСиТ:</vt:lpstr>
      <vt:lpstr>Права и обязанности студента</vt:lpstr>
      <vt:lpstr>Приветствуем классного руководителя группы №10 Полуянова Ольга Станиславовна</vt:lpstr>
      <vt:lpstr>Приветствуем классного руководителя группы №13 Ризванова Надежда Аксёновна</vt:lpstr>
      <vt:lpstr>Приветствуем классного руководителя группы №16 Васеленюк Лариса Геннадьевна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3</cp:revision>
  <dcterms:created xsi:type="dcterms:W3CDTF">2013-09-07T16:55:08Z</dcterms:created>
  <dcterms:modified xsi:type="dcterms:W3CDTF">2013-09-07T16:58:21Z</dcterms:modified>
</cp:coreProperties>
</file>